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</p:sldMasterIdLst>
  <p:notesMasterIdLst>
    <p:notesMasterId r:id="rId27"/>
  </p:notesMasterIdLst>
  <p:sldIdLst>
    <p:sldId id="256" r:id="rId3"/>
    <p:sldId id="2212" r:id="rId4"/>
    <p:sldId id="2215" r:id="rId5"/>
    <p:sldId id="2213" r:id="rId6"/>
    <p:sldId id="1882" r:id="rId7"/>
    <p:sldId id="1861" r:id="rId8"/>
    <p:sldId id="1862" r:id="rId9"/>
    <p:sldId id="1863" r:id="rId10"/>
    <p:sldId id="1864" r:id="rId11"/>
    <p:sldId id="1875" r:id="rId12"/>
    <p:sldId id="1877" r:id="rId13"/>
    <p:sldId id="1878" r:id="rId14"/>
    <p:sldId id="2216" r:id="rId15"/>
    <p:sldId id="1868" r:id="rId16"/>
    <p:sldId id="1879" r:id="rId17"/>
    <p:sldId id="2218" r:id="rId18"/>
    <p:sldId id="2219" r:id="rId19"/>
    <p:sldId id="1880" r:id="rId20"/>
    <p:sldId id="2220" r:id="rId21"/>
    <p:sldId id="1881" r:id="rId22"/>
    <p:sldId id="2221" r:id="rId23"/>
    <p:sldId id="1873" r:id="rId24"/>
    <p:sldId id="1883" r:id="rId25"/>
    <p:sldId id="221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969"/>
    <a:srgbClr val="494949"/>
    <a:srgbClr val="2A2A2A"/>
    <a:srgbClr val="000000"/>
    <a:srgbClr val="D5D5D5"/>
    <a:srgbClr val="AB2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829134-9E6C-4407-8D62-5AB435B32463}" v="1531" dt="2020-07-13T23:11:54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0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Rayner" userId="2a90c881cfb7e9fb" providerId="LiveId" clId="{CB829134-9E6C-4407-8D62-5AB435B32463}"/>
    <pc:docChg chg="undo custSel mod addSld delSld modSld sldOrd">
      <pc:chgData name="Thomas Rayner" userId="2a90c881cfb7e9fb" providerId="LiveId" clId="{CB829134-9E6C-4407-8D62-5AB435B32463}" dt="2020-07-13T23:13:29.127" v="2966"/>
      <pc:docMkLst>
        <pc:docMk/>
      </pc:docMkLst>
      <pc:sldChg chg="modSp mod modTransition">
        <pc:chgData name="Thomas Rayner" userId="2a90c881cfb7e9fb" providerId="LiveId" clId="{CB829134-9E6C-4407-8D62-5AB435B32463}" dt="2020-07-13T22:45:35.187" v="2787"/>
        <pc:sldMkLst>
          <pc:docMk/>
          <pc:sldMk cId="2543217091" sldId="256"/>
        </pc:sldMkLst>
        <pc:spChg chg="mod">
          <ac:chgData name="Thomas Rayner" userId="2a90c881cfb7e9fb" providerId="LiveId" clId="{CB829134-9E6C-4407-8D62-5AB435B32463}" dt="2020-07-13T22:01:32.733" v="0" actId="20577"/>
          <ac:spMkLst>
            <pc:docMk/>
            <pc:sldMk cId="2543217091" sldId="256"/>
            <ac:spMk id="2" creationId="{D7C8F4AC-55CA-45A7-9859-3181B243EE34}"/>
          </ac:spMkLst>
        </pc:spChg>
        <pc:spChg chg="mod">
          <ac:chgData name="Thomas Rayner" userId="2a90c881cfb7e9fb" providerId="LiveId" clId="{CB829134-9E6C-4407-8D62-5AB435B32463}" dt="2020-07-13T22:04:19.417" v="69" actId="207"/>
          <ac:spMkLst>
            <pc:docMk/>
            <pc:sldMk cId="2543217091" sldId="256"/>
            <ac:spMk id="3" creationId="{3B9B6F30-82FA-4BBA-8233-F1CFD7BCDE8C}"/>
          </ac:spMkLst>
        </pc:spChg>
      </pc:sldChg>
      <pc:sldChg chg="del">
        <pc:chgData name="Thomas Rayner" userId="2a90c881cfb7e9fb" providerId="LiveId" clId="{CB829134-9E6C-4407-8D62-5AB435B32463}" dt="2020-07-13T22:01:36.216" v="2" actId="47"/>
        <pc:sldMkLst>
          <pc:docMk/>
          <pc:sldMk cId="2822702992" sldId="1859"/>
        </pc:sldMkLst>
      </pc:sldChg>
      <pc:sldChg chg="del">
        <pc:chgData name="Thomas Rayner" userId="2a90c881cfb7e9fb" providerId="LiveId" clId="{CB829134-9E6C-4407-8D62-5AB435B32463}" dt="2020-07-13T22:05:11.734" v="186" actId="47"/>
        <pc:sldMkLst>
          <pc:docMk/>
          <pc:sldMk cId="477171690" sldId="1860"/>
        </pc:sldMkLst>
      </pc:sldChg>
      <pc:sldChg chg="addSp modSp mod modTransition modAnim">
        <pc:chgData name="Thomas Rayner" userId="2a90c881cfb7e9fb" providerId="LiveId" clId="{CB829134-9E6C-4407-8D62-5AB435B32463}" dt="2020-07-13T23:09:01.433" v="2946"/>
        <pc:sldMkLst>
          <pc:docMk/>
          <pc:sldMk cId="1333451997" sldId="1861"/>
        </pc:sldMkLst>
        <pc:spChg chg="mod">
          <ac:chgData name="Thomas Rayner" userId="2a90c881cfb7e9fb" providerId="LiveId" clId="{CB829134-9E6C-4407-8D62-5AB435B32463}" dt="2020-07-13T22:07:31.604" v="233" actId="6549"/>
          <ac:spMkLst>
            <pc:docMk/>
            <pc:sldMk cId="1333451997" sldId="1861"/>
            <ac:spMk id="2" creationId="{151AEB8C-861D-456B-945F-027DD13AA8C4}"/>
          </ac:spMkLst>
        </pc:spChg>
        <pc:spChg chg="add mod">
          <ac:chgData name="Thomas Rayner" userId="2a90c881cfb7e9fb" providerId="LiveId" clId="{CB829134-9E6C-4407-8D62-5AB435B32463}" dt="2020-07-13T23:09:01.433" v="2946"/>
          <ac:spMkLst>
            <pc:docMk/>
            <pc:sldMk cId="1333451997" sldId="1861"/>
            <ac:spMk id="6" creationId="{2BCDCFCB-D731-4CC8-8801-6E1BE3F10A8A}"/>
          </ac:spMkLst>
        </pc:spChg>
      </pc:sldChg>
      <pc:sldChg chg="modSp mod modTransition">
        <pc:chgData name="Thomas Rayner" userId="2a90c881cfb7e9fb" providerId="LiveId" clId="{CB829134-9E6C-4407-8D62-5AB435B32463}" dt="2020-07-13T22:45:35.187" v="2787"/>
        <pc:sldMkLst>
          <pc:docMk/>
          <pc:sldMk cId="4012477372" sldId="1862"/>
        </pc:sldMkLst>
        <pc:spChg chg="mod">
          <ac:chgData name="Thomas Rayner" userId="2a90c881cfb7e9fb" providerId="LiveId" clId="{CB829134-9E6C-4407-8D62-5AB435B32463}" dt="2020-07-13T22:07:58.441" v="246" actId="20577"/>
          <ac:spMkLst>
            <pc:docMk/>
            <pc:sldMk cId="4012477372" sldId="1862"/>
            <ac:spMk id="3" creationId="{DB90F677-2F42-4E58-A532-8F6C2316CB1B}"/>
          </ac:spMkLst>
        </pc:spChg>
      </pc:sldChg>
      <pc:sldChg chg="addSp modSp modTransition modAnim">
        <pc:chgData name="Thomas Rayner" userId="2a90c881cfb7e9fb" providerId="LiveId" clId="{CB829134-9E6C-4407-8D62-5AB435B32463}" dt="2020-07-13T23:09:04.251" v="2947"/>
        <pc:sldMkLst>
          <pc:docMk/>
          <pc:sldMk cId="1065059943" sldId="1863"/>
        </pc:sldMkLst>
        <pc:spChg chg="add mod">
          <ac:chgData name="Thomas Rayner" userId="2a90c881cfb7e9fb" providerId="LiveId" clId="{CB829134-9E6C-4407-8D62-5AB435B32463}" dt="2020-07-13T23:09:04.251" v="2947"/>
          <ac:spMkLst>
            <pc:docMk/>
            <pc:sldMk cId="1065059943" sldId="1863"/>
            <ac:spMk id="12" creationId="{FA4C4457-7D79-4943-BFC8-7A8440CC8295}"/>
          </ac:spMkLst>
        </pc:spChg>
      </pc:sldChg>
      <pc:sldChg chg="addSp modSp modTransition modAnim">
        <pc:chgData name="Thomas Rayner" userId="2a90c881cfb7e9fb" providerId="LiveId" clId="{CB829134-9E6C-4407-8D62-5AB435B32463}" dt="2020-07-13T23:09:06.496" v="2948"/>
        <pc:sldMkLst>
          <pc:docMk/>
          <pc:sldMk cId="667557504" sldId="1864"/>
        </pc:sldMkLst>
        <pc:spChg chg="mod">
          <ac:chgData name="Thomas Rayner" userId="2a90c881cfb7e9fb" providerId="LiveId" clId="{CB829134-9E6C-4407-8D62-5AB435B32463}" dt="2020-07-13T22:11:16.085" v="354" actId="20577"/>
          <ac:spMkLst>
            <pc:docMk/>
            <pc:sldMk cId="667557504" sldId="1864"/>
            <ac:spMk id="3" creationId="{73611CDD-F7D1-473C-B533-BC58F042F8C2}"/>
          </ac:spMkLst>
        </pc:spChg>
        <pc:spChg chg="add mod">
          <ac:chgData name="Thomas Rayner" userId="2a90c881cfb7e9fb" providerId="LiveId" clId="{CB829134-9E6C-4407-8D62-5AB435B32463}" dt="2020-07-13T23:09:06.496" v="2948"/>
          <ac:spMkLst>
            <pc:docMk/>
            <pc:sldMk cId="667557504" sldId="1864"/>
            <ac:spMk id="13" creationId="{DA5BE81B-5224-4AFC-9981-5B88ECF79ABA}"/>
          </ac:spMkLst>
        </pc:spChg>
      </pc:sldChg>
      <pc:sldChg chg="modTransition">
        <pc:chgData name="Thomas Rayner" userId="2a90c881cfb7e9fb" providerId="LiveId" clId="{CB829134-9E6C-4407-8D62-5AB435B32463}" dt="2020-07-13T22:45:35.187" v="2787"/>
        <pc:sldMkLst>
          <pc:docMk/>
          <pc:sldMk cId="1757188867" sldId="1868"/>
        </pc:sldMkLst>
      </pc:sldChg>
      <pc:sldChg chg="addSp modSp mod modTransition modAnim">
        <pc:chgData name="Thomas Rayner" userId="2a90c881cfb7e9fb" providerId="LiveId" clId="{CB829134-9E6C-4407-8D62-5AB435B32463}" dt="2020-07-13T23:09:30.110" v="2958"/>
        <pc:sldMkLst>
          <pc:docMk/>
          <pc:sldMk cId="3668694310" sldId="1873"/>
        </pc:sldMkLst>
        <pc:spChg chg="mod">
          <ac:chgData name="Thomas Rayner" userId="2a90c881cfb7e9fb" providerId="LiveId" clId="{CB829134-9E6C-4407-8D62-5AB435B32463}" dt="2020-07-13T22:44:59.893" v="2782" actId="20577"/>
          <ac:spMkLst>
            <pc:docMk/>
            <pc:sldMk cId="3668694310" sldId="1873"/>
            <ac:spMk id="6" creationId="{9B1A15D5-F51C-4458-8299-F508E46C7912}"/>
          </ac:spMkLst>
        </pc:spChg>
        <pc:spChg chg="add mod">
          <ac:chgData name="Thomas Rayner" userId="2a90c881cfb7e9fb" providerId="LiveId" clId="{CB829134-9E6C-4407-8D62-5AB435B32463}" dt="2020-07-13T23:09:30.110" v="2958"/>
          <ac:spMkLst>
            <pc:docMk/>
            <pc:sldMk cId="3668694310" sldId="1873"/>
            <ac:spMk id="8" creationId="{B078BD02-7F18-4318-8C9B-F626D3E26C3A}"/>
          </ac:spMkLst>
        </pc:spChg>
        <pc:picChg chg="mod">
          <ac:chgData name="Thomas Rayner" userId="2a90c881cfb7e9fb" providerId="LiveId" clId="{CB829134-9E6C-4407-8D62-5AB435B32463}" dt="2020-07-13T22:45:16.336" v="2785" actId="1076"/>
          <ac:picMkLst>
            <pc:docMk/>
            <pc:sldMk cId="3668694310" sldId="1873"/>
            <ac:picMk id="7" creationId="{61C24AC0-5B44-4A66-928D-E916B8812026}"/>
          </ac:picMkLst>
        </pc:picChg>
      </pc:sldChg>
      <pc:sldChg chg="del modTransition">
        <pc:chgData name="Thomas Rayner" userId="2a90c881cfb7e9fb" providerId="LiveId" clId="{CB829134-9E6C-4407-8D62-5AB435B32463}" dt="2020-07-13T22:09:22.192" v="249" actId="47"/>
        <pc:sldMkLst>
          <pc:docMk/>
          <pc:sldMk cId="1798118811" sldId="1874"/>
        </pc:sldMkLst>
      </pc:sldChg>
      <pc:sldChg chg="addSp modSp mod modTransition modAnim">
        <pc:chgData name="Thomas Rayner" userId="2a90c881cfb7e9fb" providerId="LiveId" clId="{CB829134-9E6C-4407-8D62-5AB435B32463}" dt="2020-07-13T23:09:08.341" v="2949"/>
        <pc:sldMkLst>
          <pc:docMk/>
          <pc:sldMk cId="4082051435" sldId="1875"/>
        </pc:sldMkLst>
        <pc:spChg chg="mod">
          <ac:chgData name="Thomas Rayner" userId="2a90c881cfb7e9fb" providerId="LiveId" clId="{CB829134-9E6C-4407-8D62-5AB435B32463}" dt="2020-07-13T22:10:43.895" v="352" actId="20577"/>
          <ac:spMkLst>
            <pc:docMk/>
            <pc:sldMk cId="4082051435" sldId="1875"/>
            <ac:spMk id="3" creationId="{3DB7C62E-9261-4C89-A0D8-0C5D313B0CFB}"/>
          </ac:spMkLst>
        </pc:spChg>
        <pc:spChg chg="add mod">
          <ac:chgData name="Thomas Rayner" userId="2a90c881cfb7e9fb" providerId="LiveId" clId="{CB829134-9E6C-4407-8D62-5AB435B32463}" dt="2020-07-13T23:09:08.341" v="2949"/>
          <ac:spMkLst>
            <pc:docMk/>
            <pc:sldMk cId="4082051435" sldId="1875"/>
            <ac:spMk id="12" creationId="{D9131294-7041-4F61-AA3E-D369F5924612}"/>
          </ac:spMkLst>
        </pc:spChg>
      </pc:sldChg>
      <pc:sldChg chg="addSp modSp modTransition modAnim">
        <pc:chgData name="Thomas Rayner" userId="2a90c881cfb7e9fb" providerId="LiveId" clId="{CB829134-9E6C-4407-8D62-5AB435B32463}" dt="2020-07-13T23:09:10.215" v="2950"/>
        <pc:sldMkLst>
          <pc:docMk/>
          <pc:sldMk cId="1110395189" sldId="1877"/>
        </pc:sldMkLst>
        <pc:spChg chg="add mod">
          <ac:chgData name="Thomas Rayner" userId="2a90c881cfb7e9fb" providerId="LiveId" clId="{CB829134-9E6C-4407-8D62-5AB435B32463}" dt="2020-07-13T23:09:10.215" v="2950"/>
          <ac:spMkLst>
            <pc:docMk/>
            <pc:sldMk cId="1110395189" sldId="1877"/>
            <ac:spMk id="13" creationId="{BB398B51-A4B8-4F3D-B534-ED02C40503EF}"/>
          </ac:spMkLst>
        </pc:spChg>
      </pc:sldChg>
      <pc:sldChg chg="addSp modSp modTransition modAnim">
        <pc:chgData name="Thomas Rayner" userId="2a90c881cfb7e9fb" providerId="LiveId" clId="{CB829134-9E6C-4407-8D62-5AB435B32463}" dt="2020-07-13T23:11:13.531" v="2959"/>
        <pc:sldMkLst>
          <pc:docMk/>
          <pc:sldMk cId="2567075780" sldId="1878"/>
        </pc:sldMkLst>
        <pc:spChg chg="mod">
          <ac:chgData name="Thomas Rayner" userId="2a90c881cfb7e9fb" providerId="LiveId" clId="{CB829134-9E6C-4407-8D62-5AB435B32463}" dt="2020-07-13T22:56:57.147" v="2902" actId="20577"/>
          <ac:spMkLst>
            <pc:docMk/>
            <pc:sldMk cId="2567075780" sldId="1878"/>
            <ac:spMk id="3" creationId="{3DB7C62E-9261-4C89-A0D8-0C5D313B0CFB}"/>
          </ac:spMkLst>
        </pc:spChg>
        <pc:spChg chg="add mod">
          <ac:chgData name="Thomas Rayner" userId="2a90c881cfb7e9fb" providerId="LiveId" clId="{CB829134-9E6C-4407-8D62-5AB435B32463}" dt="2020-07-13T23:11:13.531" v="2959"/>
          <ac:spMkLst>
            <pc:docMk/>
            <pc:sldMk cId="2567075780" sldId="1878"/>
            <ac:spMk id="12" creationId="{2E7F66D1-7228-4EAF-93A0-1BDECEFFB9A2}"/>
          </ac:spMkLst>
        </pc:spChg>
      </pc:sldChg>
      <pc:sldChg chg="addSp modSp modTransition modAnim">
        <pc:chgData name="Thomas Rayner" userId="2a90c881cfb7e9fb" providerId="LiveId" clId="{CB829134-9E6C-4407-8D62-5AB435B32463}" dt="2020-07-13T23:09:14.702" v="2952"/>
        <pc:sldMkLst>
          <pc:docMk/>
          <pc:sldMk cId="4031617850" sldId="1879"/>
        </pc:sldMkLst>
        <pc:spChg chg="mod">
          <ac:chgData name="Thomas Rayner" userId="2a90c881cfb7e9fb" providerId="LiveId" clId="{CB829134-9E6C-4407-8D62-5AB435B32463}" dt="2020-07-13T22:08:34.856" v="247" actId="20577"/>
          <ac:spMkLst>
            <pc:docMk/>
            <pc:sldMk cId="4031617850" sldId="1879"/>
            <ac:spMk id="3" creationId="{73611CDD-F7D1-473C-B533-BC58F042F8C2}"/>
          </ac:spMkLst>
        </pc:spChg>
        <pc:spChg chg="add mod">
          <ac:chgData name="Thomas Rayner" userId="2a90c881cfb7e9fb" providerId="LiveId" clId="{CB829134-9E6C-4407-8D62-5AB435B32463}" dt="2020-07-13T23:09:14.702" v="2952"/>
          <ac:spMkLst>
            <pc:docMk/>
            <pc:sldMk cId="4031617850" sldId="1879"/>
            <ac:spMk id="13" creationId="{ED89326F-15BF-49D8-A2B0-95C42D7B75DC}"/>
          </ac:spMkLst>
        </pc:spChg>
      </pc:sldChg>
      <pc:sldChg chg="addSp delSp modSp mod modTransition delAnim modAnim">
        <pc:chgData name="Thomas Rayner" userId="2a90c881cfb7e9fb" providerId="LiveId" clId="{CB829134-9E6C-4407-8D62-5AB435B32463}" dt="2020-07-13T23:09:20.209" v="2954"/>
        <pc:sldMkLst>
          <pc:docMk/>
          <pc:sldMk cId="4156340958" sldId="1880"/>
        </pc:sldMkLst>
        <pc:spChg chg="mod">
          <ac:chgData name="Thomas Rayner" userId="2a90c881cfb7e9fb" providerId="LiveId" clId="{CB829134-9E6C-4407-8D62-5AB435B32463}" dt="2020-07-13T22:12:28.305" v="364" actId="20577"/>
          <ac:spMkLst>
            <pc:docMk/>
            <pc:sldMk cId="4156340958" sldId="1880"/>
            <ac:spMk id="3" creationId="{3DB7C62E-9261-4C89-A0D8-0C5D313B0CFB}"/>
          </ac:spMkLst>
        </pc:spChg>
        <pc:spChg chg="add mod">
          <ac:chgData name="Thomas Rayner" userId="2a90c881cfb7e9fb" providerId="LiveId" clId="{CB829134-9E6C-4407-8D62-5AB435B32463}" dt="2020-07-13T23:09:20.209" v="2954"/>
          <ac:spMkLst>
            <pc:docMk/>
            <pc:sldMk cId="4156340958" sldId="1880"/>
            <ac:spMk id="14" creationId="{F29431B1-33AA-4D43-96F8-5F6A5B722D3B}"/>
          </ac:spMkLst>
        </pc:spChg>
        <pc:picChg chg="add del">
          <ac:chgData name="Thomas Rayner" userId="2a90c881cfb7e9fb" providerId="LiveId" clId="{CB829134-9E6C-4407-8D62-5AB435B32463}" dt="2020-07-13T22:34:30.584" v="1509" actId="21"/>
          <ac:picMkLst>
            <pc:docMk/>
            <pc:sldMk cId="4156340958" sldId="1880"/>
            <ac:picMk id="6" creationId="{D4135ECF-65A2-49E5-B2BC-B08A3B8E9E0F}"/>
          </ac:picMkLst>
        </pc:picChg>
      </pc:sldChg>
      <pc:sldChg chg="addSp modSp modTransition modAnim">
        <pc:chgData name="Thomas Rayner" userId="2a90c881cfb7e9fb" providerId="LiveId" clId="{CB829134-9E6C-4407-8D62-5AB435B32463}" dt="2020-07-13T23:09:26.999" v="2956"/>
        <pc:sldMkLst>
          <pc:docMk/>
          <pc:sldMk cId="1299999371" sldId="1881"/>
        </pc:sldMkLst>
        <pc:spChg chg="add mod">
          <ac:chgData name="Thomas Rayner" userId="2a90c881cfb7e9fb" providerId="LiveId" clId="{CB829134-9E6C-4407-8D62-5AB435B32463}" dt="2020-07-13T23:09:26.999" v="2956"/>
          <ac:spMkLst>
            <pc:docMk/>
            <pc:sldMk cId="1299999371" sldId="1881"/>
            <ac:spMk id="13" creationId="{902B6C46-987D-4436-9B7E-F81FE9B44D36}"/>
          </ac:spMkLst>
        </pc:spChg>
      </pc:sldChg>
      <pc:sldChg chg="addSp modSp mod modTransition modAnim">
        <pc:chgData name="Thomas Rayner" userId="2a90c881cfb7e9fb" providerId="LiveId" clId="{CB829134-9E6C-4407-8D62-5AB435B32463}" dt="2020-07-13T23:08:58.247" v="2945"/>
        <pc:sldMkLst>
          <pc:docMk/>
          <pc:sldMk cId="3268376122" sldId="1882"/>
        </pc:sldMkLst>
        <pc:spChg chg="add mod">
          <ac:chgData name="Thomas Rayner" userId="2a90c881cfb7e9fb" providerId="LiveId" clId="{CB829134-9E6C-4407-8D62-5AB435B32463}" dt="2020-07-13T23:08:58.247" v="2945"/>
          <ac:spMkLst>
            <pc:docMk/>
            <pc:sldMk cId="3268376122" sldId="1882"/>
            <ac:spMk id="14" creationId="{25868ECD-A4E5-4526-9EA2-5A8085811514}"/>
          </ac:spMkLst>
        </pc:spChg>
        <pc:spChg chg="mod">
          <ac:chgData name="Thomas Rayner" userId="2a90c881cfb7e9fb" providerId="LiveId" clId="{CB829134-9E6C-4407-8D62-5AB435B32463}" dt="2020-07-13T22:07:19.299" v="223" actId="1038"/>
          <ac:spMkLst>
            <pc:docMk/>
            <pc:sldMk cId="3268376122" sldId="1882"/>
            <ac:spMk id="18" creationId="{FEB006E6-E82B-475D-BD1E-C1A64FE9157D}"/>
          </ac:spMkLst>
        </pc:spChg>
        <pc:picChg chg="mod">
          <ac:chgData name="Thomas Rayner" userId="2a90c881cfb7e9fb" providerId="LiveId" clId="{CB829134-9E6C-4407-8D62-5AB435B32463}" dt="2020-07-13T22:07:19.299" v="223" actId="1038"/>
          <ac:picMkLst>
            <pc:docMk/>
            <pc:sldMk cId="3268376122" sldId="1882"/>
            <ac:picMk id="17" creationId="{6E3D1D39-82B4-4C4A-A5A4-3E60C7838B60}"/>
          </ac:picMkLst>
        </pc:picChg>
      </pc:sldChg>
      <pc:sldChg chg="modTransition">
        <pc:chgData name="Thomas Rayner" userId="2a90c881cfb7e9fb" providerId="LiveId" clId="{CB829134-9E6C-4407-8D62-5AB435B32463}" dt="2020-07-13T22:45:35.187" v="2787"/>
        <pc:sldMkLst>
          <pc:docMk/>
          <pc:sldMk cId="4233895688" sldId="1883"/>
        </pc:sldMkLst>
      </pc:sldChg>
      <pc:sldChg chg="add del setBg">
        <pc:chgData name="Thomas Rayner" userId="2a90c881cfb7e9fb" providerId="LiveId" clId="{CB829134-9E6C-4407-8D62-5AB435B32463}" dt="2020-07-13T22:01:43.394" v="3" actId="47"/>
        <pc:sldMkLst>
          <pc:docMk/>
          <pc:sldMk cId="3526171454" sldId="2211"/>
        </pc:sldMkLst>
      </pc:sldChg>
      <pc:sldChg chg="addSp modSp modTransition modAnim">
        <pc:chgData name="Thomas Rayner" userId="2a90c881cfb7e9fb" providerId="LiveId" clId="{CB829134-9E6C-4407-8D62-5AB435B32463}" dt="2020-07-13T23:11:20.679" v="2960"/>
        <pc:sldMkLst>
          <pc:docMk/>
          <pc:sldMk cId="700066286" sldId="2212"/>
        </pc:sldMkLst>
        <pc:spChg chg="add mod">
          <ac:chgData name="Thomas Rayner" userId="2a90c881cfb7e9fb" providerId="LiveId" clId="{CB829134-9E6C-4407-8D62-5AB435B32463}" dt="2020-07-13T23:11:20.679" v="2960"/>
          <ac:spMkLst>
            <pc:docMk/>
            <pc:sldMk cId="700066286" sldId="2212"/>
            <ac:spMk id="4" creationId="{1924A784-A130-4363-B9E6-ACD4C93E73B9}"/>
          </ac:spMkLst>
        </pc:spChg>
      </pc:sldChg>
      <pc:sldChg chg="addSp delSp modSp new mod modTransition setBg modAnim">
        <pc:chgData name="Thomas Rayner" userId="2a90c881cfb7e9fb" providerId="LiveId" clId="{CB829134-9E6C-4407-8D62-5AB435B32463}" dt="2020-07-13T23:08:55.492" v="2944"/>
        <pc:sldMkLst>
          <pc:docMk/>
          <pc:sldMk cId="245805653" sldId="2213"/>
        </pc:sldMkLst>
        <pc:spChg chg="mod">
          <ac:chgData name="Thomas Rayner" userId="2a90c881cfb7e9fb" providerId="LiveId" clId="{CB829134-9E6C-4407-8D62-5AB435B32463}" dt="2020-07-13T22:05:46.658" v="189" actId="26606"/>
          <ac:spMkLst>
            <pc:docMk/>
            <pc:sldMk cId="245805653" sldId="2213"/>
            <ac:spMk id="2" creationId="{612F658D-99FB-47C8-AA76-744AE003A7F2}"/>
          </ac:spMkLst>
        </pc:spChg>
        <pc:spChg chg="add del mod">
          <ac:chgData name="Thomas Rayner" userId="2a90c881cfb7e9fb" providerId="LiveId" clId="{CB829134-9E6C-4407-8D62-5AB435B32463}" dt="2020-07-13T22:05:46.658" v="189" actId="26606"/>
          <ac:spMkLst>
            <pc:docMk/>
            <pc:sldMk cId="245805653" sldId="2213"/>
            <ac:spMk id="3" creationId="{3F82414A-A2B5-4206-AE02-8985F7B945A2}"/>
          </ac:spMkLst>
        </pc:spChg>
        <pc:spChg chg="mod">
          <ac:chgData name="Thomas Rayner" userId="2a90c881cfb7e9fb" providerId="LiveId" clId="{CB829134-9E6C-4407-8D62-5AB435B32463}" dt="2020-07-13T22:46:24.605" v="2792" actId="6549"/>
          <ac:spMkLst>
            <pc:docMk/>
            <pc:sldMk cId="245805653" sldId="2213"/>
            <ac:spMk id="4" creationId="{35AAD029-DFA4-43AE-A22F-581B8D25EC12}"/>
          </ac:spMkLst>
        </pc:spChg>
        <pc:spChg chg="add del">
          <ac:chgData name="Thomas Rayner" userId="2a90c881cfb7e9fb" providerId="LiveId" clId="{CB829134-9E6C-4407-8D62-5AB435B32463}" dt="2020-07-13T22:06:34.522" v="190" actId="26606"/>
          <ac:spMkLst>
            <pc:docMk/>
            <pc:sldMk cId="245805653" sldId="2213"/>
            <ac:spMk id="9" creationId="{E009DD9B-5EE2-4C0D-8B2B-351C8C102205}"/>
          </ac:spMkLst>
        </pc:spChg>
        <pc:spChg chg="add del">
          <ac:chgData name="Thomas Rayner" userId="2a90c881cfb7e9fb" providerId="LiveId" clId="{CB829134-9E6C-4407-8D62-5AB435B32463}" dt="2020-07-13T22:05:46.603" v="188" actId="26606"/>
          <ac:spMkLst>
            <pc:docMk/>
            <pc:sldMk cId="245805653" sldId="2213"/>
            <ac:spMk id="10" creationId="{BCFFB95F-D901-4937-8084-8A7BAA84FAFB}"/>
          </ac:spMkLst>
        </pc:spChg>
        <pc:spChg chg="add del">
          <ac:chgData name="Thomas Rayner" userId="2a90c881cfb7e9fb" providerId="LiveId" clId="{CB829134-9E6C-4407-8D62-5AB435B32463}" dt="2020-07-13T22:06:34.522" v="190" actId="26606"/>
          <ac:spMkLst>
            <pc:docMk/>
            <pc:sldMk cId="245805653" sldId="2213"/>
            <ac:spMk id="11" creationId="{E720DB99-7745-4E75-9D96-AAB6D55C531E}"/>
          </ac:spMkLst>
        </pc:spChg>
        <pc:spChg chg="add del">
          <ac:chgData name="Thomas Rayner" userId="2a90c881cfb7e9fb" providerId="LiveId" clId="{CB829134-9E6C-4407-8D62-5AB435B32463}" dt="2020-07-13T22:06:34.522" v="190" actId="26606"/>
          <ac:spMkLst>
            <pc:docMk/>
            <pc:sldMk cId="245805653" sldId="2213"/>
            <ac:spMk id="15" creationId="{504B0465-3B07-49BF-BEA7-D81476246293}"/>
          </ac:spMkLst>
        </pc:spChg>
        <pc:spChg chg="add del">
          <ac:chgData name="Thomas Rayner" userId="2a90c881cfb7e9fb" providerId="LiveId" clId="{CB829134-9E6C-4407-8D62-5AB435B32463}" dt="2020-07-13T22:06:34.522" v="190" actId="26606"/>
          <ac:spMkLst>
            <pc:docMk/>
            <pc:sldMk cId="245805653" sldId="2213"/>
            <ac:spMk id="16" creationId="{D68803C4-E159-4360-B7BB-74205C8F782D}"/>
          </ac:spMkLst>
        </pc:spChg>
        <pc:spChg chg="add del">
          <ac:chgData name="Thomas Rayner" userId="2a90c881cfb7e9fb" providerId="LiveId" clId="{CB829134-9E6C-4407-8D62-5AB435B32463}" dt="2020-07-13T22:06:34.522" v="190" actId="26606"/>
          <ac:spMkLst>
            <pc:docMk/>
            <pc:sldMk cId="245805653" sldId="2213"/>
            <ac:spMk id="17" creationId="{49B7FFA5-14CB-4A4F-9BCC-CA3AA5D9D276}"/>
          </ac:spMkLst>
        </pc:spChg>
        <pc:spChg chg="add mod">
          <ac:chgData name="Thomas Rayner" userId="2a90c881cfb7e9fb" providerId="LiveId" clId="{CB829134-9E6C-4407-8D62-5AB435B32463}" dt="2020-07-13T22:06:34.522" v="190" actId="26606"/>
          <ac:spMkLst>
            <pc:docMk/>
            <pc:sldMk cId="245805653" sldId="2213"/>
            <ac:spMk id="18" creationId="{3F82414A-A2B5-4206-AE02-8985F7B945A2}"/>
          </ac:spMkLst>
        </pc:spChg>
        <pc:spChg chg="add del">
          <ac:chgData name="Thomas Rayner" userId="2a90c881cfb7e9fb" providerId="LiveId" clId="{CB829134-9E6C-4407-8D62-5AB435B32463}" dt="2020-07-13T22:06:34.522" v="190" actId="26606"/>
          <ac:spMkLst>
            <pc:docMk/>
            <pc:sldMk cId="245805653" sldId="2213"/>
            <ac:spMk id="19" creationId="{04E48745-7512-4EC2-9E20-9092D12150CA}"/>
          </ac:spMkLst>
        </pc:spChg>
        <pc:spChg chg="add mod">
          <ac:chgData name="Thomas Rayner" userId="2a90c881cfb7e9fb" providerId="LiveId" clId="{CB829134-9E6C-4407-8D62-5AB435B32463}" dt="2020-07-13T23:08:55.492" v="2944"/>
          <ac:spMkLst>
            <pc:docMk/>
            <pc:sldMk cId="245805653" sldId="2213"/>
            <ac:spMk id="20" creationId="{D074491A-F5B3-4D01-A8BA-3F1206977D29}"/>
          </ac:spMkLst>
        </pc:spChg>
        <pc:grpChg chg="add del">
          <ac:chgData name="Thomas Rayner" userId="2a90c881cfb7e9fb" providerId="LiveId" clId="{CB829134-9E6C-4407-8D62-5AB435B32463}" dt="2020-07-13T22:05:46.603" v="188" actId="26606"/>
          <ac:grpSpMkLst>
            <pc:docMk/>
            <pc:sldMk cId="245805653" sldId="2213"/>
            <ac:grpSpMk id="12" creationId="{60F473BD-3FD3-4548-A8F5-11D3C9CB88BC}"/>
          </ac:grpSpMkLst>
        </pc:grpChg>
        <pc:graphicFrameChg chg="add del">
          <ac:chgData name="Thomas Rayner" userId="2a90c881cfb7e9fb" providerId="LiveId" clId="{CB829134-9E6C-4407-8D62-5AB435B32463}" dt="2020-07-13T22:05:46.603" v="188" actId="26606"/>
          <ac:graphicFrameMkLst>
            <pc:docMk/>
            <pc:sldMk cId="245805653" sldId="2213"/>
            <ac:graphicFrameMk id="6" creationId="{43FDC632-6EA3-4270-9091-0EB888E2319A}"/>
          </ac:graphicFrameMkLst>
        </pc:graphicFrameChg>
        <pc:picChg chg="add">
          <ac:chgData name="Thomas Rayner" userId="2a90c881cfb7e9fb" providerId="LiveId" clId="{CB829134-9E6C-4407-8D62-5AB435B32463}" dt="2020-07-13T22:06:34.522" v="190" actId="26606"/>
          <ac:picMkLst>
            <pc:docMk/>
            <pc:sldMk cId="245805653" sldId="2213"/>
            <ac:picMk id="23" creationId="{A5B78AE7-EB96-4184-B012-5D70DBDB32BB}"/>
          </ac:picMkLst>
        </pc:picChg>
      </pc:sldChg>
      <pc:sldChg chg="addSp delSp modSp add mod modTransition modAnim">
        <pc:chgData name="Thomas Rayner" userId="2a90c881cfb7e9fb" providerId="LiveId" clId="{CB829134-9E6C-4407-8D62-5AB435B32463}" dt="2020-07-13T23:11:54.539" v="2964"/>
        <pc:sldMkLst>
          <pc:docMk/>
          <pc:sldMk cId="1409625523" sldId="2214"/>
        </pc:sldMkLst>
        <pc:spChg chg="mod">
          <ac:chgData name="Thomas Rayner" userId="2a90c881cfb7e9fb" providerId="LiveId" clId="{CB829134-9E6C-4407-8D62-5AB435B32463}" dt="2020-07-13T22:09:29.010" v="261" actId="20577"/>
          <ac:spMkLst>
            <pc:docMk/>
            <pc:sldMk cId="1409625523" sldId="2214"/>
            <ac:spMk id="3" creationId="{3C028313-D171-4038-AC82-6B529705BD8B}"/>
          </ac:spMkLst>
        </pc:spChg>
        <pc:spChg chg="add mod">
          <ac:chgData name="Thomas Rayner" userId="2a90c881cfb7e9fb" providerId="LiveId" clId="{CB829134-9E6C-4407-8D62-5AB435B32463}" dt="2020-07-13T23:11:54.539" v="2964"/>
          <ac:spMkLst>
            <pc:docMk/>
            <pc:sldMk cId="1409625523" sldId="2214"/>
            <ac:spMk id="4" creationId="{2340CEA0-9F00-4DA9-B217-4F05FF155181}"/>
          </ac:spMkLst>
        </pc:spChg>
        <pc:graphicFrameChg chg="del">
          <ac:chgData name="Thomas Rayner" userId="2a90c881cfb7e9fb" providerId="LiveId" clId="{CB829134-9E6C-4407-8D62-5AB435B32463}" dt="2020-07-13T22:09:32.841" v="262" actId="478"/>
          <ac:graphicFrameMkLst>
            <pc:docMk/>
            <pc:sldMk cId="1409625523" sldId="2214"/>
            <ac:graphicFrameMk id="2" creationId="{4D345266-9DFE-4A6E-9838-7C6E261108CB}"/>
          </ac:graphicFrameMkLst>
        </pc:graphicFrameChg>
      </pc:sldChg>
      <pc:sldChg chg="addSp modSp new mod modTransition setBg modAnim">
        <pc:chgData name="Thomas Rayner" userId="2a90c881cfb7e9fb" providerId="LiveId" clId="{CB829134-9E6C-4407-8D62-5AB435B32463}" dt="2020-07-13T23:08:46.419" v="2943"/>
        <pc:sldMkLst>
          <pc:docMk/>
          <pc:sldMk cId="2381848771" sldId="2215"/>
        </pc:sldMkLst>
        <pc:spChg chg="mod">
          <ac:chgData name="Thomas Rayner" userId="2a90c881cfb7e9fb" providerId="LiveId" clId="{CB829134-9E6C-4407-8D62-5AB435B32463}" dt="2020-07-13T22:49:06.132" v="2883" actId="20577"/>
          <ac:spMkLst>
            <pc:docMk/>
            <pc:sldMk cId="2381848771" sldId="2215"/>
            <ac:spMk id="2" creationId="{E91F92A8-1377-455F-B606-62EF696EDE2B}"/>
          </ac:spMkLst>
        </pc:spChg>
        <pc:spChg chg="mod">
          <ac:chgData name="Thomas Rayner" userId="2a90c881cfb7e9fb" providerId="LiveId" clId="{CB829134-9E6C-4407-8D62-5AB435B32463}" dt="2020-07-13T22:50:04.875" v="2889" actId="20577"/>
          <ac:spMkLst>
            <pc:docMk/>
            <pc:sldMk cId="2381848771" sldId="2215"/>
            <ac:spMk id="3" creationId="{02BB56AA-793C-4602-B70B-E6BED3AE9D8F}"/>
          </ac:spMkLst>
        </pc:spChg>
        <pc:spChg chg="mod">
          <ac:chgData name="Thomas Rayner" userId="2a90c881cfb7e9fb" providerId="LiveId" clId="{CB829134-9E6C-4407-8D62-5AB435B32463}" dt="2020-07-13T22:46:19.753" v="2790" actId="6549"/>
          <ac:spMkLst>
            <pc:docMk/>
            <pc:sldMk cId="2381848771" sldId="2215"/>
            <ac:spMk id="4" creationId="{B47D2280-C740-4A6F-98FD-53EE6480D235}"/>
          </ac:spMkLst>
        </pc:spChg>
        <pc:spChg chg="add mod">
          <ac:chgData name="Thomas Rayner" userId="2a90c881cfb7e9fb" providerId="LiveId" clId="{CB829134-9E6C-4407-8D62-5AB435B32463}" dt="2020-07-13T23:08:32.060" v="2941" actId="1076"/>
          <ac:spMkLst>
            <pc:docMk/>
            <pc:sldMk cId="2381848771" sldId="2215"/>
            <ac:spMk id="5" creationId="{D8FA0F3D-0BF9-4A3F-AA7E-5D5B6758C618}"/>
          </ac:spMkLst>
        </pc:spChg>
        <pc:picChg chg="add">
          <ac:chgData name="Thomas Rayner" userId="2a90c881cfb7e9fb" providerId="LiveId" clId="{CB829134-9E6C-4407-8D62-5AB435B32463}" dt="2020-07-13T22:16:01.469" v="745" actId="26606"/>
          <ac:picMkLst>
            <pc:docMk/>
            <pc:sldMk cId="2381848771" sldId="2215"/>
            <ac:picMk id="8" creationId="{5EE51001-5EF4-44D8-943B-960E54560860}"/>
          </ac:picMkLst>
        </pc:picChg>
      </pc:sldChg>
      <pc:sldChg chg="add del">
        <pc:chgData name="Thomas Rayner" userId="2a90c881cfb7e9fb" providerId="LiveId" clId="{CB829134-9E6C-4407-8D62-5AB435B32463}" dt="2020-07-13T22:16:42.661" v="747" actId="22"/>
        <pc:sldMkLst>
          <pc:docMk/>
          <pc:sldMk cId="1645802264" sldId="2216"/>
        </pc:sldMkLst>
      </pc:sldChg>
      <pc:sldChg chg="addSp delSp modSp add mod modTransition modAnim">
        <pc:chgData name="Thomas Rayner" userId="2a90c881cfb7e9fb" providerId="LiveId" clId="{CB829134-9E6C-4407-8D62-5AB435B32463}" dt="2020-07-13T23:09:12.414" v="2951"/>
        <pc:sldMkLst>
          <pc:docMk/>
          <pc:sldMk cId="2421307946" sldId="2216"/>
        </pc:sldMkLst>
        <pc:spChg chg="mod">
          <ac:chgData name="Thomas Rayner" userId="2a90c881cfb7e9fb" providerId="LiveId" clId="{CB829134-9E6C-4407-8D62-5AB435B32463}" dt="2020-07-13T22:16:54.281" v="769" actId="20577"/>
          <ac:spMkLst>
            <pc:docMk/>
            <pc:sldMk cId="2421307946" sldId="2216"/>
            <ac:spMk id="2" creationId="{2DA56F67-32F0-406A-BB29-C937C086A3FB}"/>
          </ac:spMkLst>
        </pc:spChg>
        <pc:spChg chg="mod">
          <ac:chgData name="Thomas Rayner" userId="2a90c881cfb7e9fb" providerId="LiveId" clId="{CB829134-9E6C-4407-8D62-5AB435B32463}" dt="2020-07-13T22:59:04.410" v="2903" actId="20577"/>
          <ac:spMkLst>
            <pc:docMk/>
            <pc:sldMk cId="2421307946" sldId="2216"/>
            <ac:spMk id="3" creationId="{73611CDD-F7D1-473C-B533-BC58F042F8C2}"/>
          </ac:spMkLst>
        </pc:spChg>
        <pc:spChg chg="add del mod">
          <ac:chgData name="Thomas Rayner" userId="2a90c881cfb7e9fb" providerId="LiveId" clId="{CB829134-9E6C-4407-8D62-5AB435B32463}" dt="2020-07-13T23:00:23.529" v="2907" actId="478"/>
          <ac:spMkLst>
            <pc:docMk/>
            <pc:sldMk cId="2421307946" sldId="2216"/>
            <ac:spMk id="6" creationId="{DAF40039-E054-4F3A-83C8-47DF7ABADB1F}"/>
          </ac:spMkLst>
        </pc:spChg>
        <pc:spChg chg="add mod">
          <ac:chgData name="Thomas Rayner" userId="2a90c881cfb7e9fb" providerId="LiveId" clId="{CB829134-9E6C-4407-8D62-5AB435B32463}" dt="2020-07-13T23:00:54.812" v="2915" actId="688"/>
          <ac:spMkLst>
            <pc:docMk/>
            <pc:sldMk cId="2421307946" sldId="2216"/>
            <ac:spMk id="7" creationId="{8EFEB3F7-0DFF-49F3-B4CA-01D6995A426B}"/>
          </ac:spMkLst>
        </pc:spChg>
        <pc:spChg chg="add mod">
          <ac:chgData name="Thomas Rayner" userId="2a90c881cfb7e9fb" providerId="LiveId" clId="{CB829134-9E6C-4407-8D62-5AB435B32463}" dt="2020-07-13T23:01:20.396" v="2919" actId="1076"/>
          <ac:spMkLst>
            <pc:docMk/>
            <pc:sldMk cId="2421307946" sldId="2216"/>
            <ac:spMk id="8" creationId="{84F5AF37-C216-4D29-BED8-D1860C5FA2BF}"/>
          </ac:spMkLst>
        </pc:spChg>
        <pc:spChg chg="add mod">
          <ac:chgData name="Thomas Rayner" userId="2a90c881cfb7e9fb" providerId="LiveId" clId="{CB829134-9E6C-4407-8D62-5AB435B32463}" dt="2020-07-13T23:09:12.414" v="2951"/>
          <ac:spMkLst>
            <pc:docMk/>
            <pc:sldMk cId="2421307946" sldId="2216"/>
            <ac:spMk id="15" creationId="{3B7F40D5-36E4-4C03-BAEC-0DC69A38AD89}"/>
          </ac:spMkLst>
        </pc:spChg>
        <pc:picChg chg="mod">
          <ac:chgData name="Thomas Rayner" userId="2a90c881cfb7e9fb" providerId="LiveId" clId="{CB829134-9E6C-4407-8D62-5AB435B32463}" dt="2020-07-13T22:17:12.468" v="770" actId="14826"/>
          <ac:picMkLst>
            <pc:docMk/>
            <pc:sldMk cId="2421307946" sldId="2216"/>
            <ac:picMk id="5" creationId="{3B295707-95AC-4B66-A7B2-6DCA77609A93}"/>
          </ac:picMkLst>
        </pc:picChg>
      </pc:sldChg>
      <pc:sldChg chg="addSp delSp modSp new del mod setBg modClrScheme chgLayout">
        <pc:chgData name="Thomas Rayner" userId="2a90c881cfb7e9fb" providerId="LiveId" clId="{CB829134-9E6C-4407-8D62-5AB435B32463}" dt="2020-07-13T22:25:02.473" v="1175" actId="47"/>
        <pc:sldMkLst>
          <pc:docMk/>
          <pc:sldMk cId="3984962375" sldId="2217"/>
        </pc:sldMkLst>
        <pc:spChg chg="mod ord">
          <ac:chgData name="Thomas Rayner" userId="2a90c881cfb7e9fb" providerId="LiveId" clId="{CB829134-9E6C-4407-8D62-5AB435B32463}" dt="2020-07-13T22:22:50.139" v="1104" actId="26606"/>
          <ac:spMkLst>
            <pc:docMk/>
            <pc:sldMk cId="3984962375" sldId="2217"/>
            <ac:spMk id="2" creationId="{F75A4B7B-3901-4741-92A1-52893A125797}"/>
          </ac:spMkLst>
        </pc:spChg>
        <pc:spChg chg="add del mod ord">
          <ac:chgData name="Thomas Rayner" userId="2a90c881cfb7e9fb" providerId="LiveId" clId="{CB829134-9E6C-4407-8D62-5AB435B32463}" dt="2020-07-13T22:22:44.551" v="1103" actId="22"/>
          <ac:spMkLst>
            <pc:docMk/>
            <pc:sldMk cId="3984962375" sldId="2217"/>
            <ac:spMk id="3" creationId="{6C66B7D9-6CD6-46BE-BFF6-B254C1AF5F65}"/>
          </ac:spMkLst>
        </pc:spChg>
        <pc:spChg chg="mod ord">
          <ac:chgData name="Thomas Rayner" userId="2a90c881cfb7e9fb" providerId="LiveId" clId="{CB829134-9E6C-4407-8D62-5AB435B32463}" dt="2020-07-13T22:22:50.139" v="1104" actId="26606"/>
          <ac:spMkLst>
            <pc:docMk/>
            <pc:sldMk cId="3984962375" sldId="2217"/>
            <ac:spMk id="4" creationId="{76B79E57-2940-4633-B3FD-63AB7A4D5CD6}"/>
          </ac:spMkLst>
        </pc:spChg>
        <pc:spChg chg="add del mod ord">
          <ac:chgData name="Thomas Rayner" userId="2a90c881cfb7e9fb" providerId="LiveId" clId="{CB829134-9E6C-4407-8D62-5AB435B32463}" dt="2020-07-13T22:22:42.637" v="1102" actId="700"/>
          <ac:spMkLst>
            <pc:docMk/>
            <pc:sldMk cId="3984962375" sldId="2217"/>
            <ac:spMk id="5" creationId="{586C56DA-4EA0-4BC1-A038-AD897AFF54E5}"/>
          </ac:spMkLst>
        </pc:spChg>
        <pc:spChg chg="add del mod ord">
          <ac:chgData name="Thomas Rayner" userId="2a90c881cfb7e9fb" providerId="LiveId" clId="{CB829134-9E6C-4407-8D62-5AB435B32463}" dt="2020-07-13T22:22:42.637" v="1102" actId="700"/>
          <ac:spMkLst>
            <pc:docMk/>
            <pc:sldMk cId="3984962375" sldId="2217"/>
            <ac:spMk id="6" creationId="{D5B648B6-D355-497D-906E-75C82EB56911}"/>
          </ac:spMkLst>
        </pc:spChg>
        <pc:spChg chg="add">
          <ac:chgData name="Thomas Rayner" userId="2a90c881cfb7e9fb" providerId="LiveId" clId="{CB829134-9E6C-4407-8D62-5AB435B32463}" dt="2020-07-13T22:22:50.139" v="1104" actId="26606"/>
          <ac:spMkLst>
            <pc:docMk/>
            <pc:sldMk cId="3984962375" sldId="2217"/>
            <ac:spMk id="14" creationId="{E009DD9B-5EE2-4C0D-8B2B-351C8C102205}"/>
          </ac:spMkLst>
        </pc:spChg>
        <pc:spChg chg="add">
          <ac:chgData name="Thomas Rayner" userId="2a90c881cfb7e9fb" providerId="LiveId" clId="{CB829134-9E6C-4407-8D62-5AB435B32463}" dt="2020-07-13T22:22:50.139" v="1104" actId="26606"/>
          <ac:spMkLst>
            <pc:docMk/>
            <pc:sldMk cId="3984962375" sldId="2217"/>
            <ac:spMk id="15" creationId="{E720DB99-7745-4E75-9D96-AAB6D55C531E}"/>
          </ac:spMkLst>
        </pc:spChg>
        <pc:spChg chg="add mod">
          <ac:chgData name="Thomas Rayner" userId="2a90c881cfb7e9fb" providerId="LiveId" clId="{CB829134-9E6C-4407-8D62-5AB435B32463}" dt="2020-07-13T22:23:13.387" v="1158" actId="20577"/>
          <ac:spMkLst>
            <pc:docMk/>
            <pc:sldMk cId="3984962375" sldId="2217"/>
            <ac:spMk id="16" creationId="{A9C7DFC0-74F4-4DD4-9703-2CF2937B4DD9}"/>
          </ac:spMkLst>
        </pc:spChg>
        <pc:spChg chg="add del">
          <ac:chgData name="Thomas Rayner" userId="2a90c881cfb7e9fb" providerId="LiveId" clId="{CB829134-9E6C-4407-8D62-5AB435B32463}" dt="2020-07-13T22:22:18.691" v="1091" actId="26606"/>
          <ac:spMkLst>
            <pc:docMk/>
            <pc:sldMk cId="3984962375" sldId="2217"/>
            <ac:spMk id="17" creationId="{E009DD9B-5EE2-4C0D-8B2B-351C8C102205}"/>
          </ac:spMkLst>
        </pc:spChg>
        <pc:spChg chg="add">
          <ac:chgData name="Thomas Rayner" userId="2a90c881cfb7e9fb" providerId="LiveId" clId="{CB829134-9E6C-4407-8D62-5AB435B32463}" dt="2020-07-13T22:22:50.139" v="1104" actId="26606"/>
          <ac:spMkLst>
            <pc:docMk/>
            <pc:sldMk cId="3984962375" sldId="2217"/>
            <ac:spMk id="18" creationId="{D68803C4-E159-4360-B7BB-74205C8F782D}"/>
          </ac:spMkLst>
        </pc:spChg>
        <pc:spChg chg="add del">
          <ac:chgData name="Thomas Rayner" userId="2a90c881cfb7e9fb" providerId="LiveId" clId="{CB829134-9E6C-4407-8D62-5AB435B32463}" dt="2020-07-13T22:22:18.691" v="1091" actId="26606"/>
          <ac:spMkLst>
            <pc:docMk/>
            <pc:sldMk cId="3984962375" sldId="2217"/>
            <ac:spMk id="19" creationId="{E720DB99-7745-4E75-9D96-AAB6D55C531E}"/>
          </ac:spMkLst>
        </pc:spChg>
        <pc:spChg chg="add">
          <ac:chgData name="Thomas Rayner" userId="2a90c881cfb7e9fb" providerId="LiveId" clId="{CB829134-9E6C-4407-8D62-5AB435B32463}" dt="2020-07-13T22:22:50.139" v="1104" actId="26606"/>
          <ac:spMkLst>
            <pc:docMk/>
            <pc:sldMk cId="3984962375" sldId="2217"/>
            <ac:spMk id="20" creationId="{504B0465-3B07-49BF-BEA7-D81476246293}"/>
          </ac:spMkLst>
        </pc:spChg>
        <pc:spChg chg="add del">
          <ac:chgData name="Thomas Rayner" userId="2a90c881cfb7e9fb" providerId="LiveId" clId="{CB829134-9E6C-4407-8D62-5AB435B32463}" dt="2020-07-13T22:22:18.691" v="1091" actId="26606"/>
          <ac:spMkLst>
            <pc:docMk/>
            <pc:sldMk cId="3984962375" sldId="2217"/>
            <ac:spMk id="21" creationId="{D68803C4-E159-4360-B7BB-74205C8F782D}"/>
          </ac:spMkLst>
        </pc:spChg>
        <pc:spChg chg="add">
          <ac:chgData name="Thomas Rayner" userId="2a90c881cfb7e9fb" providerId="LiveId" clId="{CB829134-9E6C-4407-8D62-5AB435B32463}" dt="2020-07-13T22:22:50.139" v="1104" actId="26606"/>
          <ac:spMkLst>
            <pc:docMk/>
            <pc:sldMk cId="3984962375" sldId="2217"/>
            <ac:spMk id="22" creationId="{49B7FFA5-14CB-4A4F-9BCC-CA3AA5D9D276}"/>
          </ac:spMkLst>
        </pc:spChg>
        <pc:spChg chg="add del">
          <ac:chgData name="Thomas Rayner" userId="2a90c881cfb7e9fb" providerId="LiveId" clId="{CB829134-9E6C-4407-8D62-5AB435B32463}" dt="2020-07-13T22:22:18.691" v="1091" actId="26606"/>
          <ac:spMkLst>
            <pc:docMk/>
            <pc:sldMk cId="3984962375" sldId="2217"/>
            <ac:spMk id="23" creationId="{504B0465-3B07-49BF-BEA7-D81476246293}"/>
          </ac:spMkLst>
        </pc:spChg>
        <pc:spChg chg="add">
          <ac:chgData name="Thomas Rayner" userId="2a90c881cfb7e9fb" providerId="LiveId" clId="{CB829134-9E6C-4407-8D62-5AB435B32463}" dt="2020-07-13T22:22:50.139" v="1104" actId="26606"/>
          <ac:spMkLst>
            <pc:docMk/>
            <pc:sldMk cId="3984962375" sldId="2217"/>
            <ac:spMk id="24" creationId="{04E48745-7512-4EC2-9E20-9092D12150CA}"/>
          </ac:spMkLst>
        </pc:spChg>
        <pc:spChg chg="add del">
          <ac:chgData name="Thomas Rayner" userId="2a90c881cfb7e9fb" providerId="LiveId" clId="{CB829134-9E6C-4407-8D62-5AB435B32463}" dt="2020-07-13T22:22:18.691" v="1091" actId="26606"/>
          <ac:spMkLst>
            <pc:docMk/>
            <pc:sldMk cId="3984962375" sldId="2217"/>
            <ac:spMk id="25" creationId="{49B7FFA5-14CB-4A4F-9BCC-CA3AA5D9D276}"/>
          </ac:spMkLst>
        </pc:spChg>
        <pc:spChg chg="add del">
          <ac:chgData name="Thomas Rayner" userId="2a90c881cfb7e9fb" providerId="LiveId" clId="{CB829134-9E6C-4407-8D62-5AB435B32463}" dt="2020-07-13T22:22:18.691" v="1091" actId="26606"/>
          <ac:spMkLst>
            <pc:docMk/>
            <pc:sldMk cId="3984962375" sldId="2217"/>
            <ac:spMk id="27" creationId="{04E48745-7512-4EC2-9E20-9092D12150CA}"/>
          </ac:spMkLst>
        </pc:spChg>
        <pc:grpChg chg="add del">
          <ac:chgData name="Thomas Rayner" userId="2a90c881cfb7e9fb" providerId="LiveId" clId="{CB829134-9E6C-4407-8D62-5AB435B32463}" dt="2020-07-13T22:22:18.691" v="1091" actId="26606"/>
          <ac:grpSpMkLst>
            <pc:docMk/>
            <pc:sldMk cId="3984962375" sldId="2217"/>
            <ac:grpSpMk id="13" creationId="{16DBFAD4-B5FC-442B-A283-381B01B195F7}"/>
          </ac:grpSpMkLst>
        </pc:grpChg>
        <pc:grpChg chg="add del">
          <ac:chgData name="Thomas Rayner" userId="2a90c881cfb7e9fb" providerId="LiveId" clId="{CB829134-9E6C-4407-8D62-5AB435B32463}" dt="2020-07-13T22:22:23.384" v="1093" actId="26606"/>
          <ac:grpSpMkLst>
            <pc:docMk/>
            <pc:sldMk cId="3984962375" sldId="2217"/>
            <ac:grpSpMk id="29" creationId="{EC78E3E1-BBBA-4058-AAEB-714F04B0257C}"/>
          </ac:grpSpMkLst>
        </pc:grpChg>
        <pc:picChg chg="add del mod ord modCrop">
          <ac:chgData name="Thomas Rayner" userId="2a90c881cfb7e9fb" providerId="LiveId" clId="{CB829134-9E6C-4407-8D62-5AB435B32463}" dt="2020-07-13T22:22:34.144" v="1099" actId="22"/>
          <ac:picMkLst>
            <pc:docMk/>
            <pc:sldMk cId="3984962375" sldId="2217"/>
            <ac:picMk id="8" creationId="{884B4D43-B51A-4B3F-8FDC-9ACCFED615FA}"/>
          </ac:picMkLst>
        </pc:picChg>
        <pc:picChg chg="add del mod ord modCrop">
          <ac:chgData name="Thomas Rayner" userId="2a90c881cfb7e9fb" providerId="LiveId" clId="{CB829134-9E6C-4407-8D62-5AB435B32463}" dt="2020-07-13T22:22:42.099" v="1101" actId="22"/>
          <ac:picMkLst>
            <pc:docMk/>
            <pc:sldMk cId="3984962375" sldId="2217"/>
            <ac:picMk id="10" creationId="{C9C6F913-9087-4564-925E-CFA349062CEE}"/>
          </ac:picMkLst>
        </pc:picChg>
        <pc:picChg chg="add mod ord">
          <ac:chgData name="Thomas Rayner" userId="2a90c881cfb7e9fb" providerId="LiveId" clId="{CB829134-9E6C-4407-8D62-5AB435B32463}" dt="2020-07-13T22:22:54.078" v="1106" actId="962"/>
          <ac:picMkLst>
            <pc:docMk/>
            <pc:sldMk cId="3984962375" sldId="2217"/>
            <ac:picMk id="12" creationId="{CA00CB38-260E-467F-A879-C3B4FFF58FD0}"/>
          </ac:picMkLst>
        </pc:picChg>
      </pc:sldChg>
      <pc:sldChg chg="addSp delSp modSp new mod modTransition setBg modAnim">
        <pc:chgData name="Thomas Rayner" userId="2a90c881cfb7e9fb" providerId="LiveId" clId="{CB829134-9E6C-4407-8D62-5AB435B32463}" dt="2020-07-13T23:09:18.406" v="2953"/>
        <pc:sldMkLst>
          <pc:docMk/>
          <pc:sldMk cId="1355101213" sldId="2218"/>
        </pc:sldMkLst>
        <pc:spChg chg="add mod">
          <ac:chgData name="Thomas Rayner" userId="2a90c881cfb7e9fb" providerId="LiveId" clId="{CB829134-9E6C-4407-8D62-5AB435B32463}" dt="2020-07-13T22:32:32.250" v="1504" actId="5793"/>
          <ac:spMkLst>
            <pc:docMk/>
            <pc:sldMk cId="1355101213" sldId="2218"/>
            <ac:spMk id="3" creationId="{9F3B570B-C4D1-4BE4-ABE6-254FF174B107}"/>
          </ac:spMkLst>
        </pc:spChg>
        <pc:spChg chg="add del mod">
          <ac:chgData name="Thomas Rayner" userId="2a90c881cfb7e9fb" providerId="LiveId" clId="{CB829134-9E6C-4407-8D62-5AB435B32463}" dt="2020-07-13T22:30:42.370" v="1319" actId="478"/>
          <ac:spMkLst>
            <pc:docMk/>
            <pc:sldMk cId="1355101213" sldId="2218"/>
            <ac:spMk id="4" creationId="{50609B46-3367-4495-978F-CB5B0CF579DD}"/>
          </ac:spMkLst>
        </pc:spChg>
        <pc:spChg chg="add mod">
          <ac:chgData name="Thomas Rayner" userId="2a90c881cfb7e9fb" providerId="LiveId" clId="{CB829134-9E6C-4407-8D62-5AB435B32463}" dt="2020-07-13T23:09:18.406" v="2953"/>
          <ac:spMkLst>
            <pc:docMk/>
            <pc:sldMk cId="1355101213" sldId="2218"/>
            <ac:spMk id="5" creationId="{58226EFB-5730-457E-8015-4A4CF2B6899F}"/>
          </ac:spMkLst>
        </pc:spChg>
      </pc:sldChg>
      <pc:sldChg chg="addSp modSp new mod ord modTransition modAnim">
        <pc:chgData name="Thomas Rayner" userId="2a90c881cfb7e9fb" providerId="LiveId" clId="{CB829134-9E6C-4407-8D62-5AB435B32463}" dt="2020-07-13T23:13:29.127" v="2966"/>
        <pc:sldMkLst>
          <pc:docMk/>
          <pc:sldMk cId="774845110" sldId="2219"/>
        </pc:sldMkLst>
        <pc:spChg chg="add mod">
          <ac:chgData name="Thomas Rayner" userId="2a90c881cfb7e9fb" providerId="LiveId" clId="{CB829134-9E6C-4407-8D62-5AB435B32463}" dt="2020-07-13T23:11:44.842" v="2963" actId="1036"/>
          <ac:spMkLst>
            <pc:docMk/>
            <pc:sldMk cId="774845110" sldId="2219"/>
            <ac:spMk id="4" creationId="{D308ECB8-43A4-464B-9822-38B2ABC4676F}"/>
          </ac:spMkLst>
        </pc:spChg>
        <pc:picChg chg="add mod">
          <ac:chgData name="Thomas Rayner" userId="2a90c881cfb7e9fb" providerId="LiveId" clId="{CB829134-9E6C-4407-8D62-5AB435B32463}" dt="2020-07-13T22:34:39.034" v="1511"/>
          <ac:picMkLst>
            <pc:docMk/>
            <pc:sldMk cId="774845110" sldId="2219"/>
            <ac:picMk id="3" creationId="{77355E7F-FBD1-420C-9CF8-607955090BBB}"/>
          </ac:picMkLst>
        </pc:picChg>
      </pc:sldChg>
      <pc:sldChg chg="addSp delSp modSp new mod modTransition setBg modAnim setClrOvrMap">
        <pc:chgData name="Thomas Rayner" userId="2a90c881cfb7e9fb" providerId="LiveId" clId="{CB829134-9E6C-4407-8D62-5AB435B32463}" dt="2020-07-13T23:09:24.685" v="2955"/>
        <pc:sldMkLst>
          <pc:docMk/>
          <pc:sldMk cId="66215022" sldId="2220"/>
        </pc:sldMkLst>
        <pc:spChg chg="mod">
          <ac:chgData name="Thomas Rayner" userId="2a90c881cfb7e9fb" providerId="LiveId" clId="{CB829134-9E6C-4407-8D62-5AB435B32463}" dt="2020-07-13T22:38:47.874" v="1984" actId="26606"/>
          <ac:spMkLst>
            <pc:docMk/>
            <pc:sldMk cId="66215022" sldId="2220"/>
            <ac:spMk id="2" creationId="{A38B7B0C-309A-44D6-BC60-A78E80929A91}"/>
          </ac:spMkLst>
        </pc:spChg>
        <pc:spChg chg="mod">
          <ac:chgData name="Thomas Rayner" userId="2a90c881cfb7e9fb" providerId="LiveId" clId="{CB829134-9E6C-4407-8D62-5AB435B32463}" dt="2020-07-13T22:38:47.874" v="1984" actId="26606"/>
          <ac:spMkLst>
            <pc:docMk/>
            <pc:sldMk cId="66215022" sldId="2220"/>
            <ac:spMk id="3" creationId="{5E159895-EFD3-4AE2-BCD0-70976DE5826F}"/>
          </ac:spMkLst>
        </pc:spChg>
        <pc:spChg chg="mod">
          <ac:chgData name="Thomas Rayner" userId="2a90c881cfb7e9fb" providerId="LiveId" clId="{CB829134-9E6C-4407-8D62-5AB435B32463}" dt="2020-07-13T22:38:47.874" v="1984" actId="26606"/>
          <ac:spMkLst>
            <pc:docMk/>
            <pc:sldMk cId="66215022" sldId="2220"/>
            <ac:spMk id="4" creationId="{BDE99C9A-0196-4CD0-BC3F-5CCDD5B43BA4}"/>
          </ac:spMkLst>
        </pc:spChg>
        <pc:spChg chg="add del">
          <ac:chgData name="Thomas Rayner" userId="2a90c881cfb7e9fb" providerId="LiveId" clId="{CB829134-9E6C-4407-8D62-5AB435B32463}" dt="2020-07-13T22:38:42.189" v="1981" actId="26606"/>
          <ac:spMkLst>
            <pc:docMk/>
            <pc:sldMk cId="66215022" sldId="2220"/>
            <ac:spMk id="11" creationId="{362E11DD-B54B-4751-9C17-39DAF9EF46E7}"/>
          </ac:spMkLst>
        </pc:spChg>
        <pc:spChg chg="add del">
          <ac:chgData name="Thomas Rayner" userId="2a90c881cfb7e9fb" providerId="LiveId" clId="{CB829134-9E6C-4407-8D62-5AB435B32463}" dt="2020-07-13T22:38:47.828" v="1983" actId="26606"/>
          <ac:spMkLst>
            <pc:docMk/>
            <pc:sldMk cId="66215022" sldId="2220"/>
            <ac:spMk id="18" creationId="{2A0E4E09-FC02-4ADC-951A-3FFA90B6FE39}"/>
          </ac:spMkLst>
        </pc:spChg>
        <pc:spChg chg="add del">
          <ac:chgData name="Thomas Rayner" userId="2a90c881cfb7e9fb" providerId="LiveId" clId="{CB829134-9E6C-4407-8D62-5AB435B32463}" dt="2020-07-13T22:38:47.828" v="1983" actId="26606"/>
          <ac:spMkLst>
            <pc:docMk/>
            <pc:sldMk cId="66215022" sldId="2220"/>
            <ac:spMk id="19" creationId="{E5821A2D-F010-4C2B-8819-23281D9C770F}"/>
          </ac:spMkLst>
        </pc:spChg>
        <pc:spChg chg="add mod">
          <ac:chgData name="Thomas Rayner" userId="2a90c881cfb7e9fb" providerId="LiveId" clId="{CB829134-9E6C-4407-8D62-5AB435B32463}" dt="2020-07-13T23:09:24.685" v="2955"/>
          <ac:spMkLst>
            <pc:docMk/>
            <pc:sldMk cId="66215022" sldId="2220"/>
            <ac:spMk id="21" creationId="{DFF09B2F-6FB4-47E4-84B3-D252AE9C92E8}"/>
          </ac:spMkLst>
        </pc:spChg>
        <pc:spChg chg="add">
          <ac:chgData name="Thomas Rayner" userId="2a90c881cfb7e9fb" providerId="LiveId" clId="{CB829134-9E6C-4407-8D62-5AB435B32463}" dt="2020-07-13T22:38:47.874" v="1984" actId="26606"/>
          <ac:spMkLst>
            <pc:docMk/>
            <pc:sldMk cId="66215022" sldId="2220"/>
            <ac:spMk id="22" creationId="{362E11DD-B54B-4751-9C17-39DAF9EF46E7}"/>
          </ac:spMkLst>
        </pc:spChg>
        <pc:grpChg chg="add del">
          <ac:chgData name="Thomas Rayner" userId="2a90c881cfb7e9fb" providerId="LiveId" clId="{CB829134-9E6C-4407-8D62-5AB435B32463}" dt="2020-07-13T22:38:42.189" v="1981" actId="26606"/>
          <ac:grpSpMkLst>
            <pc:docMk/>
            <pc:sldMk cId="66215022" sldId="2220"/>
            <ac:grpSpMk id="13" creationId="{B55DE4E1-F219-45A4-96D9-9A86D0E4DBD2}"/>
          </ac:grpSpMkLst>
        </pc:grpChg>
        <pc:grpChg chg="add del">
          <ac:chgData name="Thomas Rayner" userId="2a90c881cfb7e9fb" providerId="LiveId" clId="{CB829134-9E6C-4407-8D62-5AB435B32463}" dt="2020-07-13T22:38:47.828" v="1983" actId="26606"/>
          <ac:grpSpMkLst>
            <pc:docMk/>
            <pc:sldMk cId="66215022" sldId="2220"/>
            <ac:grpSpMk id="20" creationId="{D68B9961-F007-40D1-AF51-61B6DE5106CE}"/>
          </ac:grpSpMkLst>
        </pc:grpChg>
        <pc:grpChg chg="add">
          <ac:chgData name="Thomas Rayner" userId="2a90c881cfb7e9fb" providerId="LiveId" clId="{CB829134-9E6C-4407-8D62-5AB435B32463}" dt="2020-07-13T22:38:47.874" v="1984" actId="26606"/>
          <ac:grpSpMkLst>
            <pc:docMk/>
            <pc:sldMk cId="66215022" sldId="2220"/>
            <ac:grpSpMk id="23" creationId="{B55DE4E1-F219-45A4-96D9-9A86D0E4DBD2}"/>
          </ac:grpSpMkLst>
        </pc:grpChg>
        <pc:picChg chg="add mod ord">
          <ac:chgData name="Thomas Rayner" userId="2a90c881cfb7e9fb" providerId="LiveId" clId="{CB829134-9E6C-4407-8D62-5AB435B32463}" dt="2020-07-13T22:39:08.216" v="1986" actId="962"/>
          <ac:picMkLst>
            <pc:docMk/>
            <pc:sldMk cId="66215022" sldId="2220"/>
            <ac:picMk id="6" creationId="{4FDC09BF-8685-48B9-8E10-E848A134A3BE}"/>
          </ac:picMkLst>
        </pc:picChg>
      </pc:sldChg>
      <pc:sldChg chg="add del">
        <pc:chgData name="Thomas Rayner" userId="2a90c881cfb7e9fb" providerId="LiveId" clId="{CB829134-9E6C-4407-8D62-5AB435B32463}" dt="2020-07-13T22:40:04.809" v="1988" actId="22"/>
        <pc:sldMkLst>
          <pc:docMk/>
          <pc:sldMk cId="25311219" sldId="2221"/>
        </pc:sldMkLst>
      </pc:sldChg>
      <pc:sldChg chg="addSp modSp add mod modTransition modAnim">
        <pc:chgData name="Thomas Rayner" userId="2a90c881cfb7e9fb" providerId="LiveId" clId="{CB829134-9E6C-4407-8D62-5AB435B32463}" dt="2020-07-13T23:09:28.606" v="2957"/>
        <pc:sldMkLst>
          <pc:docMk/>
          <pc:sldMk cId="2754029526" sldId="2221"/>
        </pc:sldMkLst>
        <pc:spChg chg="mod">
          <ac:chgData name="Thomas Rayner" userId="2a90c881cfb7e9fb" providerId="LiveId" clId="{CB829134-9E6C-4407-8D62-5AB435B32463}" dt="2020-07-13T22:40:14.580" v="2001" actId="20577"/>
          <ac:spMkLst>
            <pc:docMk/>
            <pc:sldMk cId="2754029526" sldId="2221"/>
            <ac:spMk id="2" creationId="{F6B4749B-C752-48DE-A429-4BD0F9EFCD0E}"/>
          </ac:spMkLst>
        </pc:spChg>
        <pc:spChg chg="mod">
          <ac:chgData name="Thomas Rayner" userId="2a90c881cfb7e9fb" providerId="LiveId" clId="{CB829134-9E6C-4407-8D62-5AB435B32463}" dt="2020-07-13T22:43:27.746" v="2663" actId="20577"/>
          <ac:spMkLst>
            <pc:docMk/>
            <pc:sldMk cId="2754029526" sldId="2221"/>
            <ac:spMk id="3" creationId="{3DB7C62E-9261-4C89-A0D8-0C5D313B0CFB}"/>
          </ac:spMkLst>
        </pc:spChg>
        <pc:spChg chg="add mod">
          <ac:chgData name="Thomas Rayner" userId="2a90c881cfb7e9fb" providerId="LiveId" clId="{CB829134-9E6C-4407-8D62-5AB435B32463}" dt="2020-07-13T23:09:28.606" v="2957"/>
          <ac:spMkLst>
            <pc:docMk/>
            <pc:sldMk cId="2754029526" sldId="2221"/>
            <ac:spMk id="12" creationId="{40642F16-71AE-412E-AE32-857A7F5432DB}"/>
          </ac:spMkLst>
        </pc:spChg>
      </pc:sldChg>
      <pc:sldMasterChg chg="delSldLayout">
        <pc:chgData name="Thomas Rayner" userId="2a90c881cfb7e9fb" providerId="LiveId" clId="{CB829134-9E6C-4407-8D62-5AB435B32463}" dt="2020-07-13T22:09:22.192" v="249" actId="47"/>
        <pc:sldMasterMkLst>
          <pc:docMk/>
          <pc:sldMasterMk cId="3829938448" sldId="2147483661"/>
        </pc:sldMasterMkLst>
        <pc:sldLayoutChg chg="del">
          <pc:chgData name="Thomas Rayner" userId="2a90c881cfb7e9fb" providerId="LiveId" clId="{CB829134-9E6C-4407-8D62-5AB435B32463}" dt="2020-07-13T22:09:22.192" v="249" actId="47"/>
          <pc:sldLayoutMkLst>
            <pc:docMk/>
            <pc:sldMasterMk cId="3829938448" sldId="2147483661"/>
            <pc:sldLayoutMk cId="2823032817" sldId="2147483673"/>
          </pc:sldLayoutMkLst>
        </pc:sldLayoutChg>
      </pc:sldMasterChg>
    </pc:docChg>
  </pc:docChgLst>
  <pc:docChgLst>
    <pc:chgData name="Thomas Rayner" userId="2a90c881cfb7e9fb" providerId="LiveId" clId="{FC74D9C7-BF4E-4A3C-B171-155653D8385B}"/>
    <pc:docChg chg="modShowInfo">
      <pc:chgData name="Thomas Rayner" userId="2a90c881cfb7e9fb" providerId="LiveId" clId="{FC74D9C7-BF4E-4A3C-B171-155653D8385B}" dt="2019-11-08T00:29:33.688" v="0" actId="2744"/>
      <pc:docMkLst>
        <pc:docMk/>
      </pc:docMkLst>
    </pc:docChg>
  </pc:docChgLst>
  <pc:docChgLst>
    <pc:chgData name="Thomas Rayner" userId="2a90c881cfb7e9fb" providerId="LiveId" clId="{6D3E974D-96AD-4EC6-8E57-5E4B1484E380}"/>
    <pc:docChg chg="undo custSel mod addSld delSld modSld modMainMaster modShowInfo">
      <pc:chgData name="Thomas Rayner" userId="2a90c881cfb7e9fb" providerId="LiveId" clId="{6D3E974D-96AD-4EC6-8E57-5E4B1484E380}" dt="2019-11-07T21:51:39.104" v="4543" actId="26606"/>
      <pc:docMkLst>
        <pc:docMk/>
      </pc:docMkLst>
      <pc:sldChg chg="modTransition">
        <pc:chgData name="Thomas Rayner" userId="2a90c881cfb7e9fb" providerId="LiveId" clId="{6D3E974D-96AD-4EC6-8E57-5E4B1484E380}" dt="2019-11-05T19:08:29.319" v="3986"/>
        <pc:sldMkLst>
          <pc:docMk/>
          <pc:sldMk cId="2543217091" sldId="256"/>
        </pc:sldMkLst>
      </pc:sldChg>
      <pc:sldChg chg="modTransition">
        <pc:chgData name="Thomas Rayner" userId="2a90c881cfb7e9fb" providerId="LiveId" clId="{6D3E974D-96AD-4EC6-8E57-5E4B1484E380}" dt="2019-11-05T19:08:32.357" v="3987"/>
        <pc:sldMkLst>
          <pc:docMk/>
          <pc:sldMk cId="2822702992" sldId="1859"/>
        </pc:sldMkLst>
      </pc:sldChg>
      <pc:sldChg chg="addSp delSp modSp new mod modTransition setBg">
        <pc:chgData name="Thomas Rayner" userId="2a90c881cfb7e9fb" providerId="LiveId" clId="{6D3E974D-96AD-4EC6-8E57-5E4B1484E380}" dt="2019-11-05T19:08:39.040" v="3989"/>
        <pc:sldMkLst>
          <pc:docMk/>
          <pc:sldMk cId="477171690" sldId="1860"/>
        </pc:sldMkLst>
        <pc:spChg chg="mod">
          <ac:chgData name="Thomas Rayner" userId="2a90c881cfb7e9fb" providerId="LiveId" clId="{6D3E974D-96AD-4EC6-8E57-5E4B1484E380}" dt="2019-11-05T17:24:50.268" v="192" actId="26606"/>
          <ac:spMkLst>
            <pc:docMk/>
            <pc:sldMk cId="477171690" sldId="1860"/>
            <ac:spMk id="2" creationId="{680D5E3F-35DD-4872-B19C-2546C832AC54}"/>
          </ac:spMkLst>
        </pc:spChg>
        <pc:spChg chg="del mod">
          <ac:chgData name="Thomas Rayner" userId="2a90c881cfb7e9fb" providerId="LiveId" clId="{6D3E974D-96AD-4EC6-8E57-5E4B1484E380}" dt="2019-11-05T17:24:50.268" v="192" actId="26606"/>
          <ac:spMkLst>
            <pc:docMk/>
            <pc:sldMk cId="477171690" sldId="1860"/>
            <ac:spMk id="3" creationId="{13D409EE-E4F9-4A00-8693-3BEA196C2757}"/>
          </ac:spMkLst>
        </pc:spChg>
        <pc:spChg chg="mod">
          <ac:chgData name="Thomas Rayner" userId="2a90c881cfb7e9fb" providerId="LiveId" clId="{6D3E974D-96AD-4EC6-8E57-5E4B1484E380}" dt="2019-11-05T17:24:50.268" v="192" actId="26606"/>
          <ac:spMkLst>
            <pc:docMk/>
            <pc:sldMk cId="477171690" sldId="1860"/>
            <ac:spMk id="4" creationId="{D3692271-A43C-4784-8BA9-A26F339A43D5}"/>
          </ac:spMkLst>
        </pc:spChg>
        <pc:spChg chg="add">
          <ac:chgData name="Thomas Rayner" userId="2a90c881cfb7e9fb" providerId="LiveId" clId="{6D3E974D-96AD-4EC6-8E57-5E4B1484E380}" dt="2019-11-05T17:24:50.268" v="192" actId="26606"/>
          <ac:spMkLst>
            <pc:docMk/>
            <pc:sldMk cId="477171690" sldId="1860"/>
            <ac:spMk id="11" creationId="{BCFFB95F-D901-4937-8084-8A7BAA84FAFB}"/>
          </ac:spMkLst>
        </pc:spChg>
        <pc:grpChg chg="add">
          <ac:chgData name="Thomas Rayner" userId="2a90c881cfb7e9fb" providerId="LiveId" clId="{6D3E974D-96AD-4EC6-8E57-5E4B1484E380}" dt="2019-11-05T17:24:50.268" v="192" actId="26606"/>
          <ac:grpSpMkLst>
            <pc:docMk/>
            <pc:sldMk cId="477171690" sldId="1860"/>
            <ac:grpSpMk id="13" creationId="{60F473BD-3FD3-4548-A8F5-11D3C9CB88BC}"/>
          </ac:grpSpMkLst>
        </pc:grpChg>
        <pc:graphicFrameChg chg="add mod">
          <ac:chgData name="Thomas Rayner" userId="2a90c881cfb7e9fb" providerId="LiveId" clId="{6D3E974D-96AD-4EC6-8E57-5E4B1484E380}" dt="2019-11-05T17:25:05.043" v="193" actId="27957"/>
          <ac:graphicFrameMkLst>
            <pc:docMk/>
            <pc:sldMk cId="477171690" sldId="1860"/>
            <ac:graphicFrameMk id="6" creationId="{E27598E8-2741-4662-B794-4D1E5C6E4FAD}"/>
          </ac:graphicFrameMkLst>
        </pc:graphicFrameChg>
      </pc:sldChg>
      <pc:sldChg chg="addSp delSp modSp new mod modTransition setBg modAnim setClrOvrMap">
        <pc:chgData name="Thomas Rayner" userId="2a90c881cfb7e9fb" providerId="LiveId" clId="{6D3E974D-96AD-4EC6-8E57-5E4B1484E380}" dt="2019-11-05T19:09:10.517" v="3994"/>
        <pc:sldMkLst>
          <pc:docMk/>
          <pc:sldMk cId="1333451997" sldId="1861"/>
        </pc:sldMkLst>
        <pc:spChg chg="mod">
          <ac:chgData name="Thomas Rayner" userId="2a90c881cfb7e9fb" providerId="LiveId" clId="{6D3E974D-96AD-4EC6-8E57-5E4B1484E380}" dt="2019-11-05T17:29:49.839" v="486" actId="26606"/>
          <ac:spMkLst>
            <pc:docMk/>
            <pc:sldMk cId="1333451997" sldId="1861"/>
            <ac:spMk id="2" creationId="{151AEB8C-861D-456B-945F-027DD13AA8C4}"/>
          </ac:spMkLst>
        </pc:spChg>
        <pc:spChg chg="mod">
          <ac:chgData name="Thomas Rayner" userId="2a90c881cfb7e9fb" providerId="LiveId" clId="{6D3E974D-96AD-4EC6-8E57-5E4B1484E380}" dt="2019-11-05T17:29:49.839" v="486" actId="26606"/>
          <ac:spMkLst>
            <pc:docMk/>
            <pc:sldMk cId="1333451997" sldId="1861"/>
            <ac:spMk id="3" creationId="{C65FD963-0CE9-46FA-BE00-5E601C8D1CA5}"/>
          </ac:spMkLst>
        </pc:spChg>
        <pc:spChg chg="mod ord">
          <ac:chgData name="Thomas Rayner" userId="2a90c881cfb7e9fb" providerId="LiveId" clId="{6D3E974D-96AD-4EC6-8E57-5E4B1484E380}" dt="2019-11-05T17:29:49.839" v="486" actId="26606"/>
          <ac:spMkLst>
            <pc:docMk/>
            <pc:sldMk cId="1333451997" sldId="1861"/>
            <ac:spMk id="4" creationId="{8BA26149-F7BF-49C9-B6B3-8FAA32569EB8}"/>
          </ac:spMkLst>
        </pc:spChg>
        <pc:spChg chg="add del">
          <ac:chgData name="Thomas Rayner" userId="2a90c881cfb7e9fb" providerId="LiveId" clId="{6D3E974D-96AD-4EC6-8E57-5E4B1484E380}" dt="2019-11-05T17:29:35.998" v="475" actId="26606"/>
          <ac:spMkLst>
            <pc:docMk/>
            <pc:sldMk cId="1333451997" sldId="1861"/>
            <ac:spMk id="9" creationId="{56B66E70-9451-4286-A0C2-6CF108FE8143}"/>
          </ac:spMkLst>
        </pc:spChg>
        <pc:spChg chg="add del">
          <ac:chgData name="Thomas Rayner" userId="2a90c881cfb7e9fb" providerId="LiveId" clId="{6D3E974D-96AD-4EC6-8E57-5E4B1484E380}" dt="2019-11-05T17:29:35.998" v="475" actId="26606"/>
          <ac:spMkLst>
            <pc:docMk/>
            <pc:sldMk cId="1333451997" sldId="1861"/>
            <ac:spMk id="11" creationId="{2A4B0696-68E2-40ED-B597-4B8738754428}"/>
          </ac:spMkLst>
        </pc:spChg>
        <pc:spChg chg="add del">
          <ac:chgData name="Thomas Rayner" userId="2a90c881cfb7e9fb" providerId="LiveId" clId="{6D3E974D-96AD-4EC6-8E57-5E4B1484E380}" dt="2019-11-05T17:29:35.998" v="475" actId="26606"/>
          <ac:spMkLst>
            <pc:docMk/>
            <pc:sldMk cId="1333451997" sldId="1861"/>
            <ac:spMk id="13" creationId="{A19EF1B4-0F49-44D2-AE21-263819BFBC9B}"/>
          </ac:spMkLst>
        </pc:spChg>
        <pc:spChg chg="add del">
          <ac:chgData name="Thomas Rayner" userId="2a90c881cfb7e9fb" providerId="LiveId" clId="{6D3E974D-96AD-4EC6-8E57-5E4B1484E380}" dt="2019-11-05T17:29:43.657" v="479" actId="26606"/>
          <ac:spMkLst>
            <pc:docMk/>
            <pc:sldMk cId="1333451997" sldId="1861"/>
            <ac:spMk id="21" creationId="{5118BA95-03E7-41B7-B442-0AF8C0A7FF68}"/>
          </ac:spMkLst>
        </pc:spChg>
        <pc:spChg chg="add del">
          <ac:chgData name="Thomas Rayner" userId="2a90c881cfb7e9fb" providerId="LiveId" clId="{6D3E974D-96AD-4EC6-8E57-5E4B1484E380}" dt="2019-11-05T17:29:43.657" v="479" actId="26606"/>
          <ac:spMkLst>
            <pc:docMk/>
            <pc:sldMk cId="1333451997" sldId="1861"/>
            <ac:spMk id="24" creationId="{AD9B3EAD-A2B3-42C4-927C-3455E3E69EE6}"/>
          </ac:spMkLst>
        </pc:spChg>
        <pc:spChg chg="add del">
          <ac:chgData name="Thomas Rayner" userId="2a90c881cfb7e9fb" providerId="LiveId" clId="{6D3E974D-96AD-4EC6-8E57-5E4B1484E380}" dt="2019-11-05T17:29:45.278" v="481" actId="26606"/>
          <ac:spMkLst>
            <pc:docMk/>
            <pc:sldMk cId="1333451997" sldId="1861"/>
            <ac:spMk id="26" creationId="{2427CF8A-A1AE-4DA2-B4D3-DD0D215DEABB}"/>
          </ac:spMkLst>
        </pc:spChg>
        <pc:spChg chg="add del">
          <ac:chgData name="Thomas Rayner" userId="2a90c881cfb7e9fb" providerId="LiveId" clId="{6D3E974D-96AD-4EC6-8E57-5E4B1484E380}" dt="2019-11-05T17:29:45.278" v="481" actId="26606"/>
          <ac:spMkLst>
            <pc:docMk/>
            <pc:sldMk cId="1333451997" sldId="1861"/>
            <ac:spMk id="27" creationId="{A4D3DE63-E06B-473D-8144-78398E35178B}"/>
          </ac:spMkLst>
        </pc:spChg>
        <pc:spChg chg="add del">
          <ac:chgData name="Thomas Rayner" userId="2a90c881cfb7e9fb" providerId="LiveId" clId="{6D3E974D-96AD-4EC6-8E57-5E4B1484E380}" dt="2019-11-05T17:29:45.278" v="481" actId="26606"/>
          <ac:spMkLst>
            <pc:docMk/>
            <pc:sldMk cId="1333451997" sldId="1861"/>
            <ac:spMk id="28" creationId="{838C5F6C-2147-447F-84CB-47BEB813B80C}"/>
          </ac:spMkLst>
        </pc:spChg>
        <pc:spChg chg="add del">
          <ac:chgData name="Thomas Rayner" userId="2a90c881cfb7e9fb" providerId="LiveId" clId="{6D3E974D-96AD-4EC6-8E57-5E4B1484E380}" dt="2019-11-05T17:29:47.374" v="483" actId="26606"/>
          <ac:spMkLst>
            <pc:docMk/>
            <pc:sldMk cId="1333451997" sldId="1861"/>
            <ac:spMk id="31" creationId="{A486648D-901F-431C-8FFE-6455ADDACFB4}"/>
          </ac:spMkLst>
        </pc:spChg>
        <pc:spChg chg="add del">
          <ac:chgData name="Thomas Rayner" userId="2a90c881cfb7e9fb" providerId="LiveId" clId="{6D3E974D-96AD-4EC6-8E57-5E4B1484E380}" dt="2019-11-05T17:29:47.374" v="483" actId="26606"/>
          <ac:spMkLst>
            <pc:docMk/>
            <pc:sldMk cId="1333451997" sldId="1861"/>
            <ac:spMk id="32" creationId="{328E7ECE-D1D9-4A45-83E3-B3AAC21AF50D}"/>
          </ac:spMkLst>
        </pc:spChg>
        <pc:spChg chg="add del">
          <ac:chgData name="Thomas Rayner" userId="2a90c881cfb7e9fb" providerId="LiveId" clId="{6D3E974D-96AD-4EC6-8E57-5E4B1484E380}" dt="2019-11-05T17:29:47.374" v="483" actId="26606"/>
          <ac:spMkLst>
            <pc:docMk/>
            <pc:sldMk cId="1333451997" sldId="1861"/>
            <ac:spMk id="33" creationId="{F2299C5D-8E7A-4F30-B5A0-E61C1AF51DD8}"/>
          </ac:spMkLst>
        </pc:spChg>
        <pc:spChg chg="add del">
          <ac:chgData name="Thomas Rayner" userId="2a90c881cfb7e9fb" providerId="LiveId" clId="{6D3E974D-96AD-4EC6-8E57-5E4B1484E380}" dt="2019-11-05T17:29:49.826" v="485" actId="26606"/>
          <ac:spMkLst>
            <pc:docMk/>
            <pc:sldMk cId="1333451997" sldId="1861"/>
            <ac:spMk id="35" creationId="{5118BA95-03E7-41B7-B442-0AF8C0A7FF68}"/>
          </ac:spMkLst>
        </pc:spChg>
        <pc:spChg chg="add del">
          <ac:chgData name="Thomas Rayner" userId="2a90c881cfb7e9fb" providerId="LiveId" clId="{6D3E974D-96AD-4EC6-8E57-5E4B1484E380}" dt="2019-11-05T17:29:49.826" v="485" actId="26606"/>
          <ac:spMkLst>
            <pc:docMk/>
            <pc:sldMk cId="1333451997" sldId="1861"/>
            <ac:spMk id="38" creationId="{AD9B3EAD-A2B3-42C4-927C-3455E3E69EE6}"/>
          </ac:spMkLst>
        </pc:spChg>
        <pc:grpChg chg="add del">
          <ac:chgData name="Thomas Rayner" userId="2a90c881cfb7e9fb" providerId="LiveId" clId="{6D3E974D-96AD-4EC6-8E57-5E4B1484E380}" dt="2019-11-05T17:29:35.998" v="475" actId="26606"/>
          <ac:grpSpMkLst>
            <pc:docMk/>
            <pc:sldMk cId="1333451997" sldId="1861"/>
            <ac:grpSpMk id="15" creationId="{2B69B0BE-E00A-432A-98D1-A47B82C1636F}"/>
          </ac:grpSpMkLst>
        </pc:grpChg>
        <pc:grpChg chg="add del">
          <ac:chgData name="Thomas Rayner" userId="2a90c881cfb7e9fb" providerId="LiveId" clId="{6D3E974D-96AD-4EC6-8E57-5E4B1484E380}" dt="2019-11-05T17:29:43.657" v="479" actId="26606"/>
          <ac:grpSpMkLst>
            <pc:docMk/>
            <pc:sldMk cId="1333451997" sldId="1861"/>
            <ac:grpSpMk id="22" creationId="{E799C3D5-7D55-4046-808C-F290F456D6EF}"/>
          </ac:grpSpMkLst>
        </pc:grpChg>
        <pc:grpChg chg="add del">
          <ac:chgData name="Thomas Rayner" userId="2a90c881cfb7e9fb" providerId="LiveId" clId="{6D3E974D-96AD-4EC6-8E57-5E4B1484E380}" dt="2019-11-05T17:29:45.278" v="481" actId="26606"/>
          <ac:grpSpMkLst>
            <pc:docMk/>
            <pc:sldMk cId="1333451997" sldId="1861"/>
            <ac:grpSpMk id="29" creationId="{4B0F093A-F2F4-4674-8265-42FC6DAFD0DB}"/>
          </ac:grpSpMkLst>
        </pc:grpChg>
        <pc:grpChg chg="add del">
          <ac:chgData name="Thomas Rayner" userId="2a90c881cfb7e9fb" providerId="LiveId" clId="{6D3E974D-96AD-4EC6-8E57-5E4B1484E380}" dt="2019-11-05T17:29:49.826" v="485" actId="26606"/>
          <ac:grpSpMkLst>
            <pc:docMk/>
            <pc:sldMk cId="1333451997" sldId="1861"/>
            <ac:grpSpMk id="36" creationId="{E799C3D5-7D55-4046-808C-F290F456D6EF}"/>
          </ac:grpSpMkLst>
        </pc:grpChg>
        <pc:picChg chg="add del">
          <ac:chgData name="Thomas Rayner" userId="2a90c881cfb7e9fb" providerId="LiveId" clId="{6D3E974D-96AD-4EC6-8E57-5E4B1484E380}" dt="2019-11-05T17:29:30.312" v="471" actId="26606"/>
          <ac:picMkLst>
            <pc:docMk/>
            <pc:sldMk cId="1333451997" sldId="1861"/>
            <ac:picMk id="8" creationId="{CB67C720-D14E-4B6E-BAC5-67240C012EFF}"/>
          </ac:picMkLst>
        </pc:picChg>
        <pc:picChg chg="add del">
          <ac:chgData name="Thomas Rayner" userId="2a90c881cfb7e9fb" providerId="LiveId" clId="{6D3E974D-96AD-4EC6-8E57-5E4B1484E380}" dt="2019-11-05T17:29:31.724" v="473" actId="26606"/>
          <ac:picMkLst>
            <pc:docMk/>
            <pc:sldMk cId="1333451997" sldId="1861"/>
            <ac:picMk id="10" creationId="{6AAA2667-BDE2-41AF-942F-E0CBAE322E8F}"/>
          </ac:picMkLst>
        </pc:picChg>
        <pc:picChg chg="add del">
          <ac:chgData name="Thomas Rayner" userId="2a90c881cfb7e9fb" providerId="LiveId" clId="{6D3E974D-96AD-4EC6-8E57-5E4B1484E380}" dt="2019-11-05T17:29:39.479" v="477" actId="26606"/>
          <ac:picMkLst>
            <pc:docMk/>
            <pc:sldMk cId="1333451997" sldId="1861"/>
            <ac:picMk id="19" creationId="{CB67C720-D14E-4B6E-BAC5-67240C012EFF}"/>
          </ac:picMkLst>
        </pc:picChg>
        <pc:picChg chg="add">
          <ac:chgData name="Thomas Rayner" userId="2a90c881cfb7e9fb" providerId="LiveId" clId="{6D3E974D-96AD-4EC6-8E57-5E4B1484E380}" dt="2019-11-05T17:29:49.839" v="486" actId="26606"/>
          <ac:picMkLst>
            <pc:docMk/>
            <pc:sldMk cId="1333451997" sldId="1861"/>
            <ac:picMk id="40" creationId="{CB67C720-D14E-4B6E-BAC5-67240C012EFF}"/>
          </ac:picMkLst>
        </pc:picChg>
      </pc:sldChg>
      <pc:sldChg chg="modSp new del mod">
        <pc:chgData name="Thomas Rayner" userId="2a90c881cfb7e9fb" providerId="LiveId" clId="{6D3E974D-96AD-4EC6-8E57-5E4B1484E380}" dt="2019-11-05T17:30:33.044" v="511" actId="47"/>
        <pc:sldMkLst>
          <pc:docMk/>
          <pc:sldMk cId="3443206495" sldId="1862"/>
        </pc:sldMkLst>
        <pc:spChg chg="mod">
          <ac:chgData name="Thomas Rayner" userId="2a90c881cfb7e9fb" providerId="LiveId" clId="{6D3E974D-96AD-4EC6-8E57-5E4B1484E380}" dt="2019-11-05T17:30:21.149" v="510" actId="20577"/>
          <ac:spMkLst>
            <pc:docMk/>
            <pc:sldMk cId="3443206495" sldId="1862"/>
            <ac:spMk id="2" creationId="{96CF9EF6-C909-4E29-9BE3-E539866F3744}"/>
          </ac:spMkLst>
        </pc:spChg>
      </pc:sldChg>
      <pc:sldChg chg="modSp new del mod">
        <pc:chgData name="Thomas Rayner" userId="2a90c881cfb7e9fb" providerId="LiveId" clId="{6D3E974D-96AD-4EC6-8E57-5E4B1484E380}" dt="2019-11-05T17:30:53.403" v="536" actId="47"/>
        <pc:sldMkLst>
          <pc:docMk/>
          <pc:sldMk cId="3988801607" sldId="1862"/>
        </pc:sldMkLst>
        <pc:spChg chg="mod">
          <ac:chgData name="Thomas Rayner" userId="2a90c881cfb7e9fb" providerId="LiveId" clId="{6D3E974D-96AD-4EC6-8E57-5E4B1484E380}" dt="2019-11-05T17:30:46.335" v="535" actId="20577"/>
          <ac:spMkLst>
            <pc:docMk/>
            <pc:sldMk cId="3988801607" sldId="1862"/>
            <ac:spMk id="2" creationId="{836F0F4E-6317-4D88-BF5F-6442A67A9FB5}"/>
          </ac:spMkLst>
        </pc:spChg>
      </pc:sldChg>
      <pc:sldChg chg="addSp delSp modSp new mod modTransition setBg">
        <pc:chgData name="Thomas Rayner" userId="2a90c881cfb7e9fb" providerId="LiveId" clId="{6D3E974D-96AD-4EC6-8E57-5E4B1484E380}" dt="2019-11-05T19:08:59.611" v="3993"/>
        <pc:sldMkLst>
          <pc:docMk/>
          <pc:sldMk cId="4012477372" sldId="1862"/>
        </pc:sldMkLst>
        <pc:spChg chg="mo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2" creationId="{650284DE-BAC5-46A1-8381-BEDFBF3A2E67}"/>
          </ac:spMkLst>
        </pc:spChg>
        <pc:spChg chg="mod or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3" creationId="{DB90F677-2F42-4E58-A532-8F6C2316CB1B}"/>
          </ac:spMkLst>
        </pc:spChg>
        <pc:spChg chg="mod or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4" creationId="{434FFE7D-57BE-4CBB-A378-2EFD04CC928C}"/>
          </ac:spMkLst>
        </pc:spChg>
        <pc:spChg chg="add del">
          <ac:chgData name="Thomas Rayner" userId="2a90c881cfb7e9fb" providerId="LiveId" clId="{6D3E974D-96AD-4EC6-8E57-5E4B1484E380}" dt="2019-11-05T17:31:22.440" v="562" actId="26606"/>
          <ac:spMkLst>
            <pc:docMk/>
            <pc:sldMk cId="4012477372" sldId="1862"/>
            <ac:spMk id="9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22.440" v="562" actId="26606"/>
          <ac:spMkLst>
            <pc:docMk/>
            <pc:sldMk cId="4012477372" sldId="1862"/>
            <ac:spMk id="11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22.440" v="562" actId="26606"/>
          <ac:spMkLst>
            <pc:docMk/>
            <pc:sldMk cId="4012477372" sldId="1862"/>
            <ac:spMk id="13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22.440" v="562" actId="26606"/>
          <ac:spMkLst>
            <pc:docMk/>
            <pc:sldMk cId="4012477372" sldId="1862"/>
            <ac:spMk id="19" creationId="{48FDEBDB-5859-4B9E-8810-2C5CFED093F3}"/>
          </ac:spMkLst>
        </pc:spChg>
        <pc:spChg chg="add del">
          <ac:chgData name="Thomas Rayner" userId="2a90c881cfb7e9fb" providerId="LiveId" clId="{6D3E974D-96AD-4EC6-8E57-5E4B1484E380}" dt="2019-11-05T17:31:27.103" v="564" actId="26606"/>
          <ac:spMkLst>
            <pc:docMk/>
            <pc:sldMk cId="4012477372" sldId="1862"/>
            <ac:spMk id="26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27.103" v="564" actId="26606"/>
          <ac:spMkLst>
            <pc:docMk/>
            <pc:sldMk cId="4012477372" sldId="1862"/>
            <ac:spMk id="27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27.103" v="564" actId="26606"/>
          <ac:spMkLst>
            <pc:docMk/>
            <pc:sldMk cId="4012477372" sldId="1862"/>
            <ac:spMk id="28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27.103" v="564" actId="26606"/>
          <ac:spMkLst>
            <pc:docMk/>
            <pc:sldMk cId="4012477372" sldId="1862"/>
            <ac:spMk id="30" creationId="{E8035907-EB9C-4E11-8A9B-D25B0AD8D749}"/>
          </ac:spMkLst>
        </pc:spChg>
        <pc:spChg chg="add del">
          <ac:chgData name="Thomas Rayner" userId="2a90c881cfb7e9fb" providerId="LiveId" clId="{6D3E974D-96AD-4EC6-8E57-5E4B1484E380}" dt="2019-11-05T17:31:27.103" v="564" actId="26606"/>
          <ac:spMkLst>
            <pc:docMk/>
            <pc:sldMk cId="4012477372" sldId="1862"/>
            <ac:spMk id="31" creationId="{D9C69FA7-0958-4ED9-A0DF-E87A0C137BF5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3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4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5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7" creationId="{68C84B8E-16E8-4E54-B4AC-84CE51595508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8" creationId="{ECE9EEEA-5DB7-4DC7-AF9F-74D1C19B7E2E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9" creationId="{DF199147-B958-49C0-9BE2-65BDD892F2BB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40" creationId="{EF70505D-EC2C-4D1A-86DE-2583778074ED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45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46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47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49" creationId="{9A3CA49A-71DD-4E8D-8D00-0D000AB38C6C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50" creationId="{36E8537E-57AF-43EA-8734-3C66AD72469A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51" creationId="{1DA8C18B-9C8E-47E6-BAEF-86331BC0A943}"/>
          </ac:spMkLst>
        </pc:spChg>
        <pc:spChg chg="add del">
          <ac:chgData name="Thomas Rayner" userId="2a90c881cfb7e9fb" providerId="LiveId" clId="{6D3E974D-96AD-4EC6-8E57-5E4B1484E380}" dt="2019-11-05T17:31:40.257" v="570" actId="26606"/>
          <ac:spMkLst>
            <pc:docMk/>
            <pc:sldMk cId="4012477372" sldId="1862"/>
            <ac:spMk id="53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40.257" v="570" actId="26606"/>
          <ac:spMkLst>
            <pc:docMk/>
            <pc:sldMk cId="4012477372" sldId="1862"/>
            <ac:spMk id="54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40.257" v="570" actId="26606"/>
          <ac:spMkLst>
            <pc:docMk/>
            <pc:sldMk cId="4012477372" sldId="1862"/>
            <ac:spMk id="55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40.257" v="570" actId="26606"/>
          <ac:spMkLst>
            <pc:docMk/>
            <pc:sldMk cId="4012477372" sldId="1862"/>
            <ac:spMk id="57" creationId="{E15AAB4E-1AF6-4A73-9822-087B0F4ED5A8}"/>
          </ac:spMkLst>
        </pc:spChg>
        <pc:spChg chg="add del">
          <ac:chgData name="Thomas Rayner" userId="2a90c881cfb7e9fb" providerId="LiveId" clId="{6D3E974D-96AD-4EC6-8E57-5E4B1484E380}" dt="2019-11-05T17:31:40.257" v="570" actId="26606"/>
          <ac:spMkLst>
            <pc:docMk/>
            <pc:sldMk cId="4012477372" sldId="1862"/>
            <ac:spMk id="58" creationId="{3FD794DA-8ACE-4EC4-8EB7-A34B9F6C19EE}"/>
          </ac:spMkLst>
        </pc:spChg>
        <pc:spChg chg="add del">
          <ac:chgData name="Thomas Rayner" userId="2a90c881cfb7e9fb" providerId="LiveId" clId="{6D3E974D-96AD-4EC6-8E57-5E4B1484E380}" dt="2019-11-05T17:31:41.792" v="572" actId="26606"/>
          <ac:spMkLst>
            <pc:docMk/>
            <pc:sldMk cId="4012477372" sldId="1862"/>
            <ac:spMk id="60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41.792" v="572" actId="26606"/>
          <ac:spMkLst>
            <pc:docMk/>
            <pc:sldMk cId="4012477372" sldId="1862"/>
            <ac:spMk id="61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41.792" v="572" actId="26606"/>
          <ac:spMkLst>
            <pc:docMk/>
            <pc:sldMk cId="4012477372" sldId="1862"/>
            <ac:spMk id="62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41.792" v="572" actId="26606"/>
          <ac:spMkLst>
            <pc:docMk/>
            <pc:sldMk cId="4012477372" sldId="1862"/>
            <ac:spMk id="64" creationId="{C3D25154-9EF7-4C33-9AAC-7B3BE089FE0A}"/>
          </ac:spMkLst>
        </pc:spChg>
        <pc:spChg chg="add del">
          <ac:chgData name="Thomas Rayner" userId="2a90c881cfb7e9fb" providerId="LiveId" clId="{6D3E974D-96AD-4EC6-8E57-5E4B1484E380}" dt="2019-11-05T17:31:41.792" v="572" actId="26606"/>
          <ac:spMkLst>
            <pc:docMk/>
            <pc:sldMk cId="4012477372" sldId="1862"/>
            <ac:spMk id="65" creationId="{1604E8C0-C927-4C06-A96A-BF3323BA76D2}"/>
          </ac:spMkLst>
        </pc:spChg>
        <pc:spChg chg="ad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68" creationId="{9A3D0CE2-91FF-49B3-A5D8-181E900D7501}"/>
          </ac:spMkLst>
        </pc:spChg>
        <pc:spChg chg="ad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69" creationId="{58AEBD96-C315-4F53-9D9E-0E20E993EBFA}"/>
          </ac:spMkLst>
        </pc:spChg>
        <pc:spChg chg="ad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70" creationId="{78916AAA-66F6-4DFA-88ED-7E27CF6B8DAD}"/>
          </ac:spMkLst>
        </pc:spChg>
        <pc:spChg chg="ad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72" creationId="{E8035907-EB9C-4E11-8A9B-D25B0AD8D749}"/>
          </ac:spMkLst>
        </pc:spChg>
        <pc:spChg chg="ad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73" creationId="{D9C69FA7-0958-4ED9-A0DF-E87A0C137BF5}"/>
          </ac:spMkLst>
        </pc:spChg>
        <pc:grpChg chg="add del">
          <ac:chgData name="Thomas Rayner" userId="2a90c881cfb7e9fb" providerId="LiveId" clId="{6D3E974D-96AD-4EC6-8E57-5E4B1484E380}" dt="2019-11-05T17:31:22.440" v="562" actId="26606"/>
          <ac:grpSpMkLst>
            <pc:docMk/>
            <pc:sldMk cId="4012477372" sldId="1862"/>
            <ac:grpSpMk id="15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27.103" v="564" actId="26606"/>
          <ac:grpSpMkLst>
            <pc:docMk/>
            <pc:sldMk cId="4012477372" sldId="1862"/>
            <ac:grpSpMk id="23" creationId="{FDB0A998-A5C6-45CB-ACF3-1CF6399202AB}"/>
          </ac:grpSpMkLst>
        </pc:grpChg>
        <pc:grpChg chg="add del">
          <ac:chgData name="Thomas Rayner" userId="2a90c881cfb7e9fb" providerId="LiveId" clId="{6D3E974D-96AD-4EC6-8E57-5E4B1484E380}" dt="2019-11-05T17:31:27.103" v="564" actId="26606"/>
          <ac:grpSpMkLst>
            <pc:docMk/>
            <pc:sldMk cId="4012477372" sldId="1862"/>
            <ac:grpSpMk id="29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31.010" v="566" actId="26606"/>
          <ac:grpSpMkLst>
            <pc:docMk/>
            <pc:sldMk cId="4012477372" sldId="1862"/>
            <ac:grpSpMk id="36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31.010" v="566" actId="26606"/>
          <ac:grpSpMkLst>
            <pc:docMk/>
            <pc:sldMk cId="4012477372" sldId="1862"/>
            <ac:grpSpMk id="41" creationId="{2DF20BDF-18D7-4E94-9BA1-9CEB40470CB6}"/>
          </ac:grpSpMkLst>
        </pc:grpChg>
        <pc:grpChg chg="add del">
          <ac:chgData name="Thomas Rayner" userId="2a90c881cfb7e9fb" providerId="LiveId" clId="{6D3E974D-96AD-4EC6-8E57-5E4B1484E380}" dt="2019-11-05T17:31:32.641" v="568" actId="26606"/>
          <ac:grpSpMkLst>
            <pc:docMk/>
            <pc:sldMk cId="4012477372" sldId="1862"/>
            <ac:grpSpMk id="48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40.257" v="570" actId="26606"/>
          <ac:grpSpMkLst>
            <pc:docMk/>
            <pc:sldMk cId="4012477372" sldId="1862"/>
            <ac:grpSpMk id="56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41.792" v="572" actId="26606"/>
          <ac:grpSpMkLst>
            <pc:docMk/>
            <pc:sldMk cId="4012477372" sldId="1862"/>
            <ac:grpSpMk id="63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41.792" v="572" actId="26606"/>
          <ac:grpSpMkLst>
            <pc:docMk/>
            <pc:sldMk cId="4012477372" sldId="1862"/>
            <ac:grpSpMk id="66" creationId="{9DCECFD5-4C30-4892-9FF0-540E17955A55}"/>
          </ac:grpSpMkLst>
        </pc:grpChg>
        <pc:grpChg chg="add">
          <ac:chgData name="Thomas Rayner" userId="2a90c881cfb7e9fb" providerId="LiveId" clId="{6D3E974D-96AD-4EC6-8E57-5E4B1484E380}" dt="2019-11-05T17:31:41.858" v="573" actId="26606"/>
          <ac:grpSpMkLst>
            <pc:docMk/>
            <pc:sldMk cId="4012477372" sldId="1862"/>
            <ac:grpSpMk id="71" creationId="{A137D43F-BAD6-47F1-AA65-AEEA38A2FF30}"/>
          </ac:grpSpMkLst>
        </pc:grpChg>
        <pc:grpChg chg="add">
          <ac:chgData name="Thomas Rayner" userId="2a90c881cfb7e9fb" providerId="LiveId" clId="{6D3E974D-96AD-4EC6-8E57-5E4B1484E380}" dt="2019-11-05T17:31:41.858" v="573" actId="26606"/>
          <ac:grpSpMkLst>
            <pc:docMk/>
            <pc:sldMk cId="4012477372" sldId="1862"/>
            <ac:grpSpMk id="74" creationId="{FDB0A998-A5C6-45CB-ACF3-1CF6399202AB}"/>
          </ac:grpSpMkLst>
        </pc:grpChg>
        <pc:cxnChg chg="add del">
          <ac:chgData name="Thomas Rayner" userId="2a90c881cfb7e9fb" providerId="LiveId" clId="{6D3E974D-96AD-4EC6-8E57-5E4B1484E380}" dt="2019-11-05T17:31:22.440" v="562" actId="26606"/>
          <ac:cxnSpMkLst>
            <pc:docMk/>
            <pc:sldMk cId="4012477372" sldId="1862"/>
            <ac:cxnSpMk id="21" creationId="{B1D1A340-723B-4014-B5FE-204F06273136}"/>
          </ac:cxnSpMkLst>
        </pc:cxnChg>
      </pc:sldChg>
      <pc:sldChg chg="addSp delSp modSp new mod modTransition setBg modAnim">
        <pc:chgData name="Thomas Rayner" userId="2a90c881cfb7e9fb" providerId="LiveId" clId="{6D3E974D-96AD-4EC6-8E57-5E4B1484E380}" dt="2019-11-05T19:09:15.637" v="3995"/>
        <pc:sldMkLst>
          <pc:docMk/>
          <pc:sldMk cId="1065059943" sldId="1863"/>
        </pc:sldMkLst>
        <pc:spChg chg="mod ord">
          <ac:chgData name="Thomas Rayner" userId="2a90c881cfb7e9fb" providerId="LiveId" clId="{6D3E974D-96AD-4EC6-8E57-5E4B1484E380}" dt="2019-11-05T17:37:53.834" v="862" actId="404"/>
          <ac:spMkLst>
            <pc:docMk/>
            <pc:sldMk cId="1065059943" sldId="1863"/>
            <ac:spMk id="2" creationId="{F6B4749B-C752-48DE-A429-4BD0F9EFCD0E}"/>
          </ac:spMkLst>
        </pc:spChg>
        <pc:spChg chg="mod">
          <ac:chgData name="Thomas Rayner" userId="2a90c881cfb7e9fb" providerId="LiveId" clId="{6D3E974D-96AD-4EC6-8E57-5E4B1484E380}" dt="2019-11-05T17:38:25.317" v="904" actId="20577"/>
          <ac:spMkLst>
            <pc:docMk/>
            <pc:sldMk cId="1065059943" sldId="1863"/>
            <ac:spMk id="3" creationId="{3DB7C62E-9261-4C89-A0D8-0C5D313B0CFB}"/>
          </ac:spMkLst>
        </pc:spChg>
        <pc:spChg chg="mod ord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4" creationId="{DD9758F9-6449-4C0D-A62C-6B0BBB64E0D9}"/>
          </ac:spMkLst>
        </pc:spChg>
        <pc:spChg chg="add del">
          <ac:chgData name="Thomas Rayner" userId="2a90c881cfb7e9fb" providerId="LiveId" clId="{6D3E974D-96AD-4EC6-8E57-5E4B1484E380}" dt="2019-11-05T17:36:27.356" v="848" actId="26606"/>
          <ac:spMkLst>
            <pc:docMk/>
            <pc:sldMk cId="1065059943" sldId="1863"/>
            <ac:spMk id="9" creationId="{5118BA95-03E7-41B7-B442-0AF8C0A7FF68}"/>
          </ac:spMkLst>
        </pc:spChg>
        <pc:spChg chg="add del">
          <ac:chgData name="Thomas Rayner" userId="2a90c881cfb7e9fb" providerId="LiveId" clId="{6D3E974D-96AD-4EC6-8E57-5E4B1484E380}" dt="2019-11-05T17:36:27.356" v="848" actId="26606"/>
          <ac:spMkLst>
            <pc:docMk/>
            <pc:sldMk cId="1065059943" sldId="1863"/>
            <ac:spMk id="15" creationId="{AD9B3EAD-A2B3-42C4-927C-3455E3E69EE6}"/>
          </ac:spMkLst>
        </pc:spChg>
        <pc:spChg chg="add del">
          <ac:chgData name="Thomas Rayner" userId="2a90c881cfb7e9fb" providerId="LiveId" clId="{6D3E974D-96AD-4EC6-8E57-5E4B1484E380}" dt="2019-11-05T17:36:29.473" v="850" actId="26606"/>
          <ac:spMkLst>
            <pc:docMk/>
            <pc:sldMk cId="1065059943" sldId="1863"/>
            <ac:spMk id="17" creationId="{5118BA95-03E7-41B7-B442-0AF8C0A7FF68}"/>
          </ac:spMkLst>
        </pc:spChg>
        <pc:spChg chg="add del">
          <ac:chgData name="Thomas Rayner" userId="2a90c881cfb7e9fb" providerId="LiveId" clId="{6D3E974D-96AD-4EC6-8E57-5E4B1484E380}" dt="2019-11-05T17:36:29.473" v="850" actId="26606"/>
          <ac:spMkLst>
            <pc:docMk/>
            <pc:sldMk cId="1065059943" sldId="1863"/>
            <ac:spMk id="18" creationId="{AD9B3EAD-A2B3-42C4-927C-3455E3E69EE6}"/>
          </ac:spMkLst>
        </pc:spChg>
        <pc:spChg chg="add del">
          <ac:chgData name="Thomas Rayner" userId="2a90c881cfb7e9fb" providerId="LiveId" clId="{6D3E974D-96AD-4EC6-8E57-5E4B1484E380}" dt="2019-11-05T17:37:03.506" v="854" actId="26606"/>
          <ac:spMkLst>
            <pc:docMk/>
            <pc:sldMk cId="1065059943" sldId="1863"/>
            <ac:spMk id="21" creationId="{B16070FD-9EB8-4AC8-A8E2-267228385B79}"/>
          </ac:spMkLst>
        </pc:spChg>
        <pc:spChg chg="add del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23" creationId="{7EC0D68F-F813-4414-800D-F8D4F0AB80BD}"/>
          </ac:spMkLst>
        </pc:spChg>
        <pc:spChg chg="add del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24" creationId="{D8AFD15B-CF29-4306-884F-47675092F91F}"/>
          </ac:spMkLst>
        </pc:spChg>
        <pc:spChg chg="add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32" creationId="{5118BA95-03E7-41B7-B442-0AF8C0A7FF68}"/>
          </ac:spMkLst>
        </pc:spChg>
        <pc:spChg chg="add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34" creationId="{271EEDE1-4FF3-4A74-BD95-6852CD023BED}"/>
          </ac:spMkLst>
        </pc:spChg>
        <pc:spChg chg="add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36" creationId="{AD9B3EAD-A2B3-42C4-927C-3455E3E69EE6}"/>
          </ac:spMkLst>
        </pc:spChg>
        <pc:grpChg chg="add del">
          <ac:chgData name="Thomas Rayner" userId="2a90c881cfb7e9fb" providerId="LiveId" clId="{6D3E974D-96AD-4EC6-8E57-5E4B1484E380}" dt="2019-11-05T17:36:27.356" v="848" actId="26606"/>
          <ac:grpSpMkLst>
            <pc:docMk/>
            <pc:sldMk cId="1065059943" sldId="1863"/>
            <ac:grpSpMk id="11" creationId="{E799C3D5-7D55-4046-808C-F290F456D6EF}"/>
          </ac:grpSpMkLst>
        </pc:grpChg>
        <pc:grpChg chg="add del">
          <ac:chgData name="Thomas Rayner" userId="2a90c881cfb7e9fb" providerId="LiveId" clId="{6D3E974D-96AD-4EC6-8E57-5E4B1484E380}" dt="2019-11-05T17:36:29.473" v="850" actId="26606"/>
          <ac:grpSpMkLst>
            <pc:docMk/>
            <pc:sldMk cId="1065059943" sldId="1863"/>
            <ac:grpSpMk id="19" creationId="{4BF9B298-BC35-4C0F-8301-5D63A1E6D281}"/>
          </ac:grpSpMkLst>
        </pc:grpChg>
        <pc:grpChg chg="add del">
          <ac:chgData name="Thomas Rayner" userId="2a90c881cfb7e9fb" providerId="LiveId" clId="{6D3E974D-96AD-4EC6-8E57-5E4B1484E380}" dt="2019-11-05T17:37:41.462" v="857" actId="26606"/>
          <ac:grpSpMkLst>
            <pc:docMk/>
            <pc:sldMk cId="1065059943" sldId="1863"/>
            <ac:grpSpMk id="25" creationId="{54CA915D-BDF0-41F8-B00E-FB186EFF7BD6}"/>
          </ac:grpSpMkLst>
        </pc:grpChg>
        <pc:grpChg chg="add">
          <ac:chgData name="Thomas Rayner" userId="2a90c881cfb7e9fb" providerId="LiveId" clId="{6D3E974D-96AD-4EC6-8E57-5E4B1484E380}" dt="2019-11-05T17:37:41.462" v="857" actId="26606"/>
          <ac:grpSpMkLst>
            <pc:docMk/>
            <pc:sldMk cId="1065059943" sldId="1863"/>
            <ac:grpSpMk id="38" creationId="{7381F52A-25D7-415C-8E15-66BFB3F7B38D}"/>
          </ac:grpSpMkLst>
        </pc:grpChg>
        <pc:picChg chg="add mod ord">
          <ac:chgData name="Thomas Rayner" userId="2a90c881cfb7e9fb" providerId="LiveId" clId="{6D3E974D-96AD-4EC6-8E57-5E4B1484E380}" dt="2019-11-05T17:37:41.462" v="857" actId="26606"/>
          <ac:picMkLst>
            <pc:docMk/>
            <pc:sldMk cId="1065059943" sldId="1863"/>
            <ac:picMk id="16" creationId="{DF3DC258-9FDD-4381-946B-DB020C9F6782}"/>
          </ac:picMkLst>
        </pc:picChg>
      </pc:sldChg>
      <pc:sldChg chg="addSp modSp new mod modTransition setBg modAnim">
        <pc:chgData name="Thomas Rayner" userId="2a90c881cfb7e9fb" providerId="LiveId" clId="{6D3E974D-96AD-4EC6-8E57-5E4B1484E380}" dt="2019-11-05T19:09:20.946" v="3996"/>
        <pc:sldMkLst>
          <pc:docMk/>
          <pc:sldMk cId="667557504" sldId="1864"/>
        </pc:sldMkLst>
        <pc:spChg chg="mod">
          <ac:chgData name="Thomas Rayner" userId="2a90c881cfb7e9fb" providerId="LiveId" clId="{6D3E974D-96AD-4EC6-8E57-5E4B1484E380}" dt="2019-11-05T18:19:56.647" v="1371" actId="255"/>
          <ac:spMkLst>
            <pc:docMk/>
            <pc:sldMk cId="667557504" sldId="1864"/>
            <ac:spMk id="2" creationId="{2DA56F67-32F0-406A-BB29-C937C086A3FB}"/>
          </ac:spMkLst>
        </pc:spChg>
        <pc:spChg chg="mod">
          <ac:chgData name="Thomas Rayner" userId="2a90c881cfb7e9fb" providerId="LiveId" clId="{6D3E974D-96AD-4EC6-8E57-5E4B1484E380}" dt="2019-11-05T18:20:39.511" v="1430" actId="20577"/>
          <ac:spMkLst>
            <pc:docMk/>
            <pc:sldMk cId="667557504" sldId="1864"/>
            <ac:spMk id="3" creationId="{73611CDD-F7D1-473C-B533-BC58F042F8C2}"/>
          </ac:spMkLst>
        </pc:spChg>
        <pc:spChg chg="mod ord">
          <ac:chgData name="Thomas Rayner" userId="2a90c881cfb7e9fb" providerId="LiveId" clId="{6D3E974D-96AD-4EC6-8E57-5E4B1484E380}" dt="2019-11-05T18:18:53.139" v="1369" actId="26606"/>
          <ac:spMkLst>
            <pc:docMk/>
            <pc:sldMk cId="667557504" sldId="1864"/>
            <ac:spMk id="4" creationId="{85B45C31-AD63-402B-A26E-6D89F56DFA59}"/>
          </ac:spMkLst>
        </pc:spChg>
        <pc:spChg chg="add">
          <ac:chgData name="Thomas Rayner" userId="2a90c881cfb7e9fb" providerId="LiveId" clId="{6D3E974D-96AD-4EC6-8E57-5E4B1484E380}" dt="2019-11-05T18:18:53.139" v="1369" actId="26606"/>
          <ac:spMkLst>
            <pc:docMk/>
            <pc:sldMk cId="667557504" sldId="1864"/>
            <ac:spMk id="10" creationId="{5118BA95-03E7-41B7-B442-0AF8C0A7FF68}"/>
          </ac:spMkLst>
        </pc:spChg>
        <pc:spChg chg="add">
          <ac:chgData name="Thomas Rayner" userId="2a90c881cfb7e9fb" providerId="LiveId" clId="{6D3E974D-96AD-4EC6-8E57-5E4B1484E380}" dt="2019-11-05T18:18:53.139" v="1369" actId="26606"/>
          <ac:spMkLst>
            <pc:docMk/>
            <pc:sldMk cId="667557504" sldId="1864"/>
            <ac:spMk id="12" creationId="{AD9B3EAD-A2B3-42C4-927C-3455E3E69EE6}"/>
          </ac:spMkLst>
        </pc:spChg>
        <pc:spChg chg="add">
          <ac:chgData name="Thomas Rayner" userId="2a90c881cfb7e9fb" providerId="LiveId" clId="{6D3E974D-96AD-4EC6-8E57-5E4B1484E380}" dt="2019-11-05T18:18:53.139" v="1369" actId="26606"/>
          <ac:spMkLst>
            <pc:docMk/>
            <pc:sldMk cId="667557504" sldId="1864"/>
            <ac:spMk id="14" creationId="{4A65BCE4-8466-4E88-8FF2-24524F3A2B33}"/>
          </ac:spMkLst>
        </pc:spChg>
        <pc:grpChg chg="add">
          <ac:chgData name="Thomas Rayner" userId="2a90c881cfb7e9fb" providerId="LiveId" clId="{6D3E974D-96AD-4EC6-8E57-5E4B1484E380}" dt="2019-11-05T18:18:53.139" v="1369" actId="26606"/>
          <ac:grpSpMkLst>
            <pc:docMk/>
            <pc:sldMk cId="667557504" sldId="1864"/>
            <ac:grpSpMk id="16" creationId="{C9B0630D-5E49-4BF7-8CF1-7DECD4B08B16}"/>
          </ac:grpSpMkLst>
        </pc:grpChg>
        <pc:picChg chg="add mod">
          <ac:chgData name="Thomas Rayner" userId="2a90c881cfb7e9fb" providerId="LiveId" clId="{6D3E974D-96AD-4EC6-8E57-5E4B1484E380}" dt="2019-11-05T18:19:47.102" v="1370" actId="14826"/>
          <ac:picMkLst>
            <pc:docMk/>
            <pc:sldMk cId="667557504" sldId="1864"/>
            <ac:picMk id="5" creationId="{3B295707-95AC-4B66-A7B2-6DCA77609A93}"/>
          </ac:picMkLst>
        </pc:picChg>
      </pc:sldChg>
      <pc:sldChg chg="modSp add del mod">
        <pc:chgData name="Thomas Rayner" userId="2a90c881cfb7e9fb" providerId="LiveId" clId="{6D3E974D-96AD-4EC6-8E57-5E4B1484E380}" dt="2019-11-05T18:21:05.876" v="1431" actId="47"/>
        <pc:sldMkLst>
          <pc:docMk/>
          <pc:sldMk cId="84845574" sldId="1865"/>
        </pc:sldMkLst>
        <pc:spChg chg="mod">
          <ac:chgData name="Thomas Rayner" userId="2a90c881cfb7e9fb" providerId="LiveId" clId="{6D3E974D-96AD-4EC6-8E57-5E4B1484E380}" dt="2019-11-05T17:39:42.616" v="1009" actId="20577"/>
          <ac:spMkLst>
            <pc:docMk/>
            <pc:sldMk cId="84845574" sldId="1865"/>
            <ac:spMk id="2" creationId="{2DA56F67-32F0-406A-BB29-C937C086A3FB}"/>
          </ac:spMkLst>
        </pc:spChg>
      </pc:sldChg>
      <pc:sldChg chg="modSp add del mod">
        <pc:chgData name="Thomas Rayner" userId="2a90c881cfb7e9fb" providerId="LiveId" clId="{6D3E974D-96AD-4EC6-8E57-5E4B1484E380}" dt="2019-11-05T18:25:32.262" v="1729" actId="47"/>
        <pc:sldMkLst>
          <pc:docMk/>
          <pc:sldMk cId="2481950336" sldId="1866"/>
        </pc:sldMkLst>
        <pc:spChg chg="mod">
          <ac:chgData name="Thomas Rayner" userId="2a90c881cfb7e9fb" providerId="LiveId" clId="{6D3E974D-96AD-4EC6-8E57-5E4B1484E380}" dt="2019-11-05T17:39:50.030" v="1027" actId="20577"/>
          <ac:spMkLst>
            <pc:docMk/>
            <pc:sldMk cId="2481950336" sldId="1866"/>
            <ac:spMk id="2" creationId="{2DA56F67-32F0-406A-BB29-C937C086A3FB}"/>
          </ac:spMkLst>
        </pc:spChg>
      </pc:sldChg>
      <pc:sldChg chg="modSp add del mod">
        <pc:chgData name="Thomas Rayner" userId="2a90c881cfb7e9fb" providerId="LiveId" clId="{6D3E974D-96AD-4EC6-8E57-5E4B1484E380}" dt="2019-11-05T18:35:15.029" v="2057" actId="47"/>
        <pc:sldMkLst>
          <pc:docMk/>
          <pc:sldMk cId="3163941420" sldId="1867"/>
        </pc:sldMkLst>
        <pc:spChg chg="mod">
          <ac:chgData name="Thomas Rayner" userId="2a90c881cfb7e9fb" providerId="LiveId" clId="{6D3E974D-96AD-4EC6-8E57-5E4B1484E380}" dt="2019-11-05T17:39:56.882" v="1046" actId="20577"/>
          <ac:spMkLst>
            <pc:docMk/>
            <pc:sldMk cId="3163941420" sldId="1867"/>
            <ac:spMk id="2" creationId="{2DA56F67-32F0-406A-BB29-C937C086A3FB}"/>
          </ac:spMkLst>
        </pc:spChg>
      </pc:sldChg>
      <pc:sldChg chg="addSp delSp modSp add mod modTransition setBg delDesignElem">
        <pc:chgData name="Thomas Rayner" userId="2a90c881cfb7e9fb" providerId="LiveId" clId="{6D3E974D-96AD-4EC6-8E57-5E4B1484E380}" dt="2019-11-05T19:09:32.122" v="3999"/>
        <pc:sldMkLst>
          <pc:docMk/>
          <pc:sldMk cId="1757188867" sldId="1868"/>
        </pc:sldMkLst>
        <pc:spChg chg="mod">
          <ac:chgData name="Thomas Rayner" userId="2a90c881cfb7e9fb" providerId="LiveId" clId="{6D3E974D-96AD-4EC6-8E57-5E4B1484E380}" dt="2019-11-05T17:40:14.666" v="1058" actId="20577"/>
          <ac:spMkLst>
            <pc:docMk/>
            <pc:sldMk cId="1757188867" sldId="1868"/>
            <ac:spMk id="2" creationId="{650284DE-BAC5-46A1-8381-BEDFBF3A2E67}"/>
          </ac:spMkLst>
        </pc:spChg>
        <pc:spChg chg="add">
          <ac:chgData name="Thomas Rayner" userId="2a90c881cfb7e9fb" providerId="LiveId" clId="{6D3E974D-96AD-4EC6-8E57-5E4B1484E380}" dt="2019-11-05T17:40:25.604" v="1059" actId="26606"/>
          <ac:spMkLst>
            <pc:docMk/>
            <pc:sldMk cId="1757188867" sldId="1868"/>
            <ac:spMk id="9" creationId="{9A3D0CE2-91FF-49B3-A5D8-181E900D7501}"/>
          </ac:spMkLst>
        </pc:spChg>
        <pc:spChg chg="add">
          <ac:chgData name="Thomas Rayner" userId="2a90c881cfb7e9fb" providerId="LiveId" clId="{6D3E974D-96AD-4EC6-8E57-5E4B1484E380}" dt="2019-11-05T17:40:25.604" v="1059" actId="26606"/>
          <ac:spMkLst>
            <pc:docMk/>
            <pc:sldMk cId="1757188867" sldId="1868"/>
            <ac:spMk id="11" creationId="{58AEBD96-C315-4F53-9D9E-0E20E993EBFA}"/>
          </ac:spMkLst>
        </pc:spChg>
        <pc:spChg chg="add">
          <ac:chgData name="Thomas Rayner" userId="2a90c881cfb7e9fb" providerId="LiveId" clId="{6D3E974D-96AD-4EC6-8E57-5E4B1484E380}" dt="2019-11-05T17:40:25.604" v="1059" actId="26606"/>
          <ac:spMkLst>
            <pc:docMk/>
            <pc:sldMk cId="1757188867" sldId="1868"/>
            <ac:spMk id="13" creationId="{78916AAA-66F6-4DFA-88ED-7E27CF6B8DAD}"/>
          </ac:spMkLst>
        </pc:spChg>
        <pc:spChg chg="add">
          <ac:chgData name="Thomas Rayner" userId="2a90c881cfb7e9fb" providerId="LiveId" clId="{6D3E974D-96AD-4EC6-8E57-5E4B1484E380}" dt="2019-11-05T17:40:25.604" v="1059" actId="26606"/>
          <ac:spMkLst>
            <pc:docMk/>
            <pc:sldMk cId="1757188867" sldId="1868"/>
            <ac:spMk id="19" creationId="{E8035907-EB9C-4E11-8A9B-D25B0AD8D749}"/>
          </ac:spMkLst>
        </pc:spChg>
        <pc:spChg chg="add">
          <ac:chgData name="Thomas Rayner" userId="2a90c881cfb7e9fb" providerId="LiveId" clId="{6D3E974D-96AD-4EC6-8E57-5E4B1484E380}" dt="2019-11-05T17:40:25.604" v="1059" actId="26606"/>
          <ac:spMkLst>
            <pc:docMk/>
            <pc:sldMk cId="1757188867" sldId="1868"/>
            <ac:spMk id="21" creationId="{D9C69FA7-0958-4ED9-A0DF-E87A0C137BF5}"/>
          </ac:spMkLst>
        </pc:spChg>
        <pc:spChg chg="del">
          <ac:chgData name="Thomas Rayner" userId="2a90c881cfb7e9fb" providerId="LiveId" clId="{6D3E974D-96AD-4EC6-8E57-5E4B1484E380}" dt="2019-11-05T17:40:09.495" v="1050"/>
          <ac:spMkLst>
            <pc:docMk/>
            <pc:sldMk cId="1757188867" sldId="1868"/>
            <ac:spMk id="68" creationId="{9A3D0CE2-91FF-49B3-A5D8-181E900D7501}"/>
          </ac:spMkLst>
        </pc:spChg>
        <pc:spChg chg="del">
          <ac:chgData name="Thomas Rayner" userId="2a90c881cfb7e9fb" providerId="LiveId" clId="{6D3E974D-96AD-4EC6-8E57-5E4B1484E380}" dt="2019-11-05T17:40:09.495" v="1050"/>
          <ac:spMkLst>
            <pc:docMk/>
            <pc:sldMk cId="1757188867" sldId="1868"/>
            <ac:spMk id="69" creationId="{58AEBD96-C315-4F53-9D9E-0E20E993EBFA}"/>
          </ac:spMkLst>
        </pc:spChg>
        <pc:spChg chg="del">
          <ac:chgData name="Thomas Rayner" userId="2a90c881cfb7e9fb" providerId="LiveId" clId="{6D3E974D-96AD-4EC6-8E57-5E4B1484E380}" dt="2019-11-05T17:40:09.495" v="1050"/>
          <ac:spMkLst>
            <pc:docMk/>
            <pc:sldMk cId="1757188867" sldId="1868"/>
            <ac:spMk id="70" creationId="{78916AAA-66F6-4DFA-88ED-7E27CF6B8DAD}"/>
          </ac:spMkLst>
        </pc:spChg>
        <pc:spChg chg="del">
          <ac:chgData name="Thomas Rayner" userId="2a90c881cfb7e9fb" providerId="LiveId" clId="{6D3E974D-96AD-4EC6-8E57-5E4B1484E380}" dt="2019-11-05T17:40:09.495" v="1050"/>
          <ac:spMkLst>
            <pc:docMk/>
            <pc:sldMk cId="1757188867" sldId="1868"/>
            <ac:spMk id="72" creationId="{E8035907-EB9C-4E11-8A9B-D25B0AD8D749}"/>
          </ac:spMkLst>
        </pc:spChg>
        <pc:spChg chg="del">
          <ac:chgData name="Thomas Rayner" userId="2a90c881cfb7e9fb" providerId="LiveId" clId="{6D3E974D-96AD-4EC6-8E57-5E4B1484E380}" dt="2019-11-05T17:40:09.495" v="1050"/>
          <ac:spMkLst>
            <pc:docMk/>
            <pc:sldMk cId="1757188867" sldId="1868"/>
            <ac:spMk id="73" creationId="{D9C69FA7-0958-4ED9-A0DF-E87A0C137BF5}"/>
          </ac:spMkLst>
        </pc:spChg>
        <pc:grpChg chg="add">
          <ac:chgData name="Thomas Rayner" userId="2a90c881cfb7e9fb" providerId="LiveId" clId="{6D3E974D-96AD-4EC6-8E57-5E4B1484E380}" dt="2019-11-05T17:40:25.604" v="1059" actId="26606"/>
          <ac:grpSpMkLst>
            <pc:docMk/>
            <pc:sldMk cId="1757188867" sldId="1868"/>
            <ac:grpSpMk id="15" creationId="{A137D43F-BAD6-47F1-AA65-AEEA38A2FF30}"/>
          </ac:grpSpMkLst>
        </pc:grpChg>
        <pc:grpChg chg="add">
          <ac:chgData name="Thomas Rayner" userId="2a90c881cfb7e9fb" providerId="LiveId" clId="{6D3E974D-96AD-4EC6-8E57-5E4B1484E380}" dt="2019-11-05T17:40:25.604" v="1059" actId="26606"/>
          <ac:grpSpMkLst>
            <pc:docMk/>
            <pc:sldMk cId="1757188867" sldId="1868"/>
            <ac:grpSpMk id="23" creationId="{FDB0A998-A5C6-45CB-ACF3-1CF6399202AB}"/>
          </ac:grpSpMkLst>
        </pc:grpChg>
        <pc:grpChg chg="del">
          <ac:chgData name="Thomas Rayner" userId="2a90c881cfb7e9fb" providerId="LiveId" clId="{6D3E974D-96AD-4EC6-8E57-5E4B1484E380}" dt="2019-11-05T17:40:09.495" v="1050"/>
          <ac:grpSpMkLst>
            <pc:docMk/>
            <pc:sldMk cId="1757188867" sldId="1868"/>
            <ac:grpSpMk id="71" creationId="{A137D43F-BAD6-47F1-AA65-AEEA38A2FF30}"/>
          </ac:grpSpMkLst>
        </pc:grpChg>
        <pc:grpChg chg="del">
          <ac:chgData name="Thomas Rayner" userId="2a90c881cfb7e9fb" providerId="LiveId" clId="{6D3E974D-96AD-4EC6-8E57-5E4B1484E380}" dt="2019-11-05T17:40:09.495" v="1050"/>
          <ac:grpSpMkLst>
            <pc:docMk/>
            <pc:sldMk cId="1757188867" sldId="1868"/>
            <ac:grpSpMk id="74" creationId="{FDB0A998-A5C6-45CB-ACF3-1CF6399202AB}"/>
          </ac:grpSpMkLst>
        </pc:grpChg>
      </pc:sldChg>
      <pc:sldChg chg="add del">
        <pc:chgData name="Thomas Rayner" userId="2a90c881cfb7e9fb" providerId="LiveId" clId="{6D3E974D-96AD-4EC6-8E57-5E4B1484E380}" dt="2019-11-05T17:40:05.820" v="1048"/>
        <pc:sldMkLst>
          <pc:docMk/>
          <pc:sldMk cId="4229686133" sldId="1868"/>
        </pc:sldMkLst>
      </pc:sldChg>
      <pc:sldChg chg="addSp modSp add del mod setBg modAnim">
        <pc:chgData name="Thomas Rayner" userId="2a90c881cfb7e9fb" providerId="LiveId" clId="{6D3E974D-96AD-4EC6-8E57-5E4B1484E380}" dt="2019-11-05T18:47:57.030" v="2756" actId="47"/>
        <pc:sldMkLst>
          <pc:docMk/>
          <pc:sldMk cId="2146696650" sldId="1869"/>
        </pc:sldMkLst>
        <pc:spChg chg="mod">
          <ac:chgData name="Thomas Rayner" userId="2a90c881cfb7e9fb" providerId="LiveId" clId="{6D3E974D-96AD-4EC6-8E57-5E4B1484E380}" dt="2019-11-05T18:46:54.475" v="2726" actId="255"/>
          <ac:spMkLst>
            <pc:docMk/>
            <pc:sldMk cId="2146696650" sldId="1869"/>
            <ac:spMk id="2" creationId="{2DA56F67-32F0-406A-BB29-C937C086A3FB}"/>
          </ac:spMkLst>
        </pc:spChg>
        <pc:spChg chg="mod">
          <ac:chgData name="Thomas Rayner" userId="2a90c881cfb7e9fb" providerId="LiveId" clId="{6D3E974D-96AD-4EC6-8E57-5E4B1484E380}" dt="2019-11-05T18:45:53.345" v="2722" actId="26606"/>
          <ac:spMkLst>
            <pc:docMk/>
            <pc:sldMk cId="2146696650" sldId="1869"/>
            <ac:spMk id="3" creationId="{73611CDD-F7D1-473C-B533-BC58F042F8C2}"/>
          </ac:spMkLst>
        </pc:spChg>
        <pc:spChg chg="mod">
          <ac:chgData name="Thomas Rayner" userId="2a90c881cfb7e9fb" providerId="LiveId" clId="{6D3E974D-96AD-4EC6-8E57-5E4B1484E380}" dt="2019-11-05T18:45:53.345" v="2722" actId="26606"/>
          <ac:spMkLst>
            <pc:docMk/>
            <pc:sldMk cId="2146696650" sldId="1869"/>
            <ac:spMk id="4" creationId="{85B45C31-AD63-402B-A26E-6D89F56DFA59}"/>
          </ac:spMkLst>
        </pc:spChg>
        <pc:spChg chg="add">
          <ac:chgData name="Thomas Rayner" userId="2a90c881cfb7e9fb" providerId="LiveId" clId="{6D3E974D-96AD-4EC6-8E57-5E4B1484E380}" dt="2019-11-05T18:45:53.345" v="2722" actId="26606"/>
          <ac:spMkLst>
            <pc:docMk/>
            <pc:sldMk cId="2146696650" sldId="1869"/>
            <ac:spMk id="11" creationId="{5118BA95-03E7-41B7-B442-0AF8C0A7FF68}"/>
          </ac:spMkLst>
        </pc:spChg>
        <pc:spChg chg="add">
          <ac:chgData name="Thomas Rayner" userId="2a90c881cfb7e9fb" providerId="LiveId" clId="{6D3E974D-96AD-4EC6-8E57-5E4B1484E380}" dt="2019-11-05T18:45:53.345" v="2722" actId="26606"/>
          <ac:spMkLst>
            <pc:docMk/>
            <pc:sldMk cId="2146696650" sldId="1869"/>
            <ac:spMk id="13" creationId="{AD9B3EAD-A2B3-42C4-927C-3455E3E69EE6}"/>
          </ac:spMkLst>
        </pc:spChg>
        <pc:spChg chg="add">
          <ac:chgData name="Thomas Rayner" userId="2a90c881cfb7e9fb" providerId="LiveId" clId="{6D3E974D-96AD-4EC6-8E57-5E4B1484E380}" dt="2019-11-05T18:45:53.345" v="2722" actId="26606"/>
          <ac:spMkLst>
            <pc:docMk/>
            <pc:sldMk cId="2146696650" sldId="1869"/>
            <ac:spMk id="15" creationId="{4A65BCE4-8466-4E88-8FF2-24524F3A2B33}"/>
          </ac:spMkLst>
        </pc:spChg>
        <pc:grpChg chg="add">
          <ac:chgData name="Thomas Rayner" userId="2a90c881cfb7e9fb" providerId="LiveId" clId="{6D3E974D-96AD-4EC6-8E57-5E4B1484E380}" dt="2019-11-05T18:45:53.345" v="2722" actId="26606"/>
          <ac:grpSpMkLst>
            <pc:docMk/>
            <pc:sldMk cId="2146696650" sldId="1869"/>
            <ac:grpSpMk id="17" creationId="{C9B0630D-5E49-4BF7-8CF1-7DECD4B08B16}"/>
          </ac:grpSpMkLst>
        </pc:grpChg>
        <pc:picChg chg="add mod">
          <ac:chgData name="Thomas Rayner" userId="2a90c881cfb7e9fb" providerId="LiveId" clId="{6D3E974D-96AD-4EC6-8E57-5E4B1484E380}" dt="2019-11-05T18:46:26.878" v="2724" actId="208"/>
          <ac:picMkLst>
            <pc:docMk/>
            <pc:sldMk cId="2146696650" sldId="1869"/>
            <ac:picMk id="8" creationId="{93A936C0-8ADC-4084-9D6A-075C3D618CC0}"/>
          </ac:picMkLst>
        </pc:picChg>
      </pc:sldChg>
      <pc:sldChg chg="modSp add del mod">
        <pc:chgData name="Thomas Rayner" userId="2a90c881cfb7e9fb" providerId="LiveId" clId="{6D3E974D-96AD-4EC6-8E57-5E4B1484E380}" dt="2019-11-05T18:49:50.951" v="2762" actId="47"/>
        <pc:sldMkLst>
          <pc:docMk/>
          <pc:sldMk cId="3534129275" sldId="1870"/>
        </pc:sldMkLst>
        <pc:spChg chg="mod">
          <ac:chgData name="Thomas Rayner" userId="2a90c881cfb7e9fb" providerId="LiveId" clId="{6D3E974D-96AD-4EC6-8E57-5E4B1484E380}" dt="2019-11-05T17:40:53.803" v="1101" actId="20577"/>
          <ac:spMkLst>
            <pc:docMk/>
            <pc:sldMk cId="3534129275" sldId="1870"/>
            <ac:spMk id="2" creationId="{2DA56F67-32F0-406A-BB29-C937C086A3FB}"/>
          </ac:spMkLst>
        </pc:spChg>
      </pc:sldChg>
      <pc:sldChg chg="modSp add del mod">
        <pc:chgData name="Thomas Rayner" userId="2a90c881cfb7e9fb" providerId="LiveId" clId="{6D3E974D-96AD-4EC6-8E57-5E4B1484E380}" dt="2019-11-05T18:58:06.120" v="3172" actId="47"/>
        <pc:sldMkLst>
          <pc:docMk/>
          <pc:sldMk cId="2829157506" sldId="1871"/>
        </pc:sldMkLst>
        <pc:spChg chg="mod">
          <ac:chgData name="Thomas Rayner" userId="2a90c881cfb7e9fb" providerId="LiveId" clId="{6D3E974D-96AD-4EC6-8E57-5E4B1484E380}" dt="2019-11-05T17:41:03.253" v="1129" actId="20577"/>
          <ac:spMkLst>
            <pc:docMk/>
            <pc:sldMk cId="2829157506" sldId="1871"/>
            <ac:spMk id="2" creationId="{2DA56F67-32F0-406A-BB29-C937C086A3FB}"/>
          </ac:spMkLst>
        </pc:spChg>
      </pc:sldChg>
      <pc:sldChg chg="modSp add del mod">
        <pc:chgData name="Thomas Rayner" userId="2a90c881cfb7e9fb" providerId="LiveId" clId="{6D3E974D-96AD-4EC6-8E57-5E4B1484E380}" dt="2019-11-05T18:41:15.628" v="2293" actId="47"/>
        <pc:sldMkLst>
          <pc:docMk/>
          <pc:sldMk cId="2269935525" sldId="1872"/>
        </pc:sldMkLst>
        <pc:spChg chg="mod">
          <ac:chgData name="Thomas Rayner" userId="2a90c881cfb7e9fb" providerId="LiveId" clId="{6D3E974D-96AD-4EC6-8E57-5E4B1484E380}" dt="2019-11-05T17:41:10.155" v="1138" actId="20577"/>
          <ac:spMkLst>
            <pc:docMk/>
            <pc:sldMk cId="2269935525" sldId="1872"/>
            <ac:spMk id="2" creationId="{2DA56F67-32F0-406A-BB29-C937C086A3FB}"/>
          </ac:spMkLst>
        </pc:spChg>
      </pc:sldChg>
      <pc:sldChg chg="addSp delSp modSp add mod modTransition modClrScheme modAnim chgLayout">
        <pc:chgData name="Thomas Rayner" userId="2a90c881cfb7e9fb" providerId="LiveId" clId="{6D3E974D-96AD-4EC6-8E57-5E4B1484E380}" dt="2019-11-05T21:13:18.716" v="4452" actId="20577"/>
        <pc:sldMkLst>
          <pc:docMk/>
          <pc:sldMk cId="3668694310" sldId="1873"/>
        </pc:sldMkLst>
        <pc:spChg chg="mod ord">
          <ac:chgData name="Thomas Rayner" userId="2a90c881cfb7e9fb" providerId="LiveId" clId="{6D3E974D-96AD-4EC6-8E57-5E4B1484E380}" dt="2019-11-05T19:03:01.888" v="3601" actId="700"/>
          <ac:spMkLst>
            <pc:docMk/>
            <pc:sldMk cId="3668694310" sldId="1873"/>
            <ac:spMk id="2" creationId="{2DA56F67-32F0-406A-BB29-C937C086A3FB}"/>
          </ac:spMkLst>
        </pc:spChg>
        <pc:spChg chg="del mod ord">
          <ac:chgData name="Thomas Rayner" userId="2a90c881cfb7e9fb" providerId="LiveId" clId="{6D3E974D-96AD-4EC6-8E57-5E4B1484E380}" dt="2019-11-05T19:03:01.888" v="3601" actId="700"/>
          <ac:spMkLst>
            <pc:docMk/>
            <pc:sldMk cId="3668694310" sldId="1873"/>
            <ac:spMk id="3" creationId="{73611CDD-F7D1-473C-B533-BC58F042F8C2}"/>
          </ac:spMkLst>
        </pc:spChg>
        <pc:spChg chg="mod ord">
          <ac:chgData name="Thomas Rayner" userId="2a90c881cfb7e9fb" providerId="LiveId" clId="{6D3E974D-96AD-4EC6-8E57-5E4B1484E380}" dt="2019-11-05T19:03:01.888" v="3601" actId="700"/>
          <ac:spMkLst>
            <pc:docMk/>
            <pc:sldMk cId="3668694310" sldId="1873"/>
            <ac:spMk id="4" creationId="{85B45C31-AD63-402B-A26E-6D89F56DFA59}"/>
          </ac:spMkLst>
        </pc:spChg>
        <pc:spChg chg="add mod ord">
          <ac:chgData name="Thomas Rayner" userId="2a90c881cfb7e9fb" providerId="LiveId" clId="{6D3E974D-96AD-4EC6-8E57-5E4B1484E380}" dt="2019-11-05T21:13:18.716" v="4452" actId="20577"/>
          <ac:spMkLst>
            <pc:docMk/>
            <pc:sldMk cId="3668694310" sldId="1873"/>
            <ac:spMk id="5" creationId="{7ABE5229-D38E-4D09-A39D-75B52B50DF6F}"/>
          </ac:spMkLst>
        </pc:spChg>
        <pc:spChg chg="add mod ord">
          <ac:chgData name="Thomas Rayner" userId="2a90c881cfb7e9fb" providerId="LiveId" clId="{6D3E974D-96AD-4EC6-8E57-5E4B1484E380}" dt="2019-11-05T19:05:50.847" v="3971" actId="113"/>
          <ac:spMkLst>
            <pc:docMk/>
            <pc:sldMk cId="3668694310" sldId="1873"/>
            <ac:spMk id="6" creationId="{9B1A15D5-F51C-4458-8299-F508E46C7912}"/>
          </ac:spMkLst>
        </pc:spChg>
        <pc:picChg chg="add mod">
          <ac:chgData name="Thomas Rayner" userId="2a90c881cfb7e9fb" providerId="LiveId" clId="{6D3E974D-96AD-4EC6-8E57-5E4B1484E380}" dt="2019-11-05T19:07:33.575" v="3984" actId="1076"/>
          <ac:picMkLst>
            <pc:docMk/>
            <pc:sldMk cId="3668694310" sldId="1873"/>
            <ac:picMk id="7" creationId="{61C24AC0-5B44-4A66-928D-E916B8812026}"/>
          </ac:picMkLst>
        </pc:picChg>
        <pc:picChg chg="add del mod">
          <ac:chgData name="Thomas Rayner" userId="2a90c881cfb7e9fb" providerId="LiveId" clId="{6D3E974D-96AD-4EC6-8E57-5E4B1484E380}" dt="2019-11-05T19:07:43.082" v="3985" actId="478"/>
          <ac:picMkLst>
            <pc:docMk/>
            <pc:sldMk cId="3668694310" sldId="1873"/>
            <ac:picMk id="8" creationId="{122C636E-8245-4B69-B9EC-99D797C2D1F1}"/>
          </ac:picMkLst>
        </pc:picChg>
      </pc:sldChg>
      <pc:sldChg chg="add del setBg">
        <pc:chgData name="Thomas Rayner" userId="2a90c881cfb7e9fb" providerId="LiveId" clId="{6D3E974D-96AD-4EC6-8E57-5E4B1484E380}" dt="2019-11-05T17:41:47.594" v="1156" actId="2696"/>
        <pc:sldMkLst>
          <pc:docMk/>
          <pc:sldMk cId="475774312" sldId="1874"/>
        </pc:sldMkLst>
      </pc:sldChg>
      <pc:sldChg chg="modSp mod modTransition">
        <pc:chgData name="Thomas Rayner" userId="2a90c881cfb7e9fb" providerId="LiveId" clId="{6D3E974D-96AD-4EC6-8E57-5E4B1484E380}" dt="2019-11-05T19:09:42.653" v="4002"/>
        <pc:sldMkLst>
          <pc:docMk/>
          <pc:sldMk cId="1798118811" sldId="1874"/>
        </pc:sldMkLst>
        <pc:spChg chg="mod">
          <ac:chgData name="Thomas Rayner" userId="2a90c881cfb7e9fb" providerId="LiveId" clId="{6D3E974D-96AD-4EC6-8E57-5E4B1484E380}" dt="2019-11-05T17:42:27.654" v="1197" actId="20577"/>
          <ac:spMkLst>
            <pc:docMk/>
            <pc:sldMk cId="1798118811" sldId="1874"/>
            <ac:spMk id="3" creationId="{3C028313-D171-4038-AC82-6B529705BD8B}"/>
          </ac:spMkLst>
        </pc:spChg>
      </pc:sldChg>
      <pc:sldChg chg="modSp mod modTransition modAnim">
        <pc:chgData name="Thomas Rayner" userId="2a90c881cfb7e9fb" providerId="LiveId" clId="{6D3E974D-96AD-4EC6-8E57-5E4B1484E380}" dt="2019-11-05T19:12:47.783" v="4004" actId="20577"/>
        <pc:sldMkLst>
          <pc:docMk/>
          <pc:sldMk cId="4082051435" sldId="1875"/>
        </pc:sldMkLst>
        <pc:spChg chg="mod">
          <ac:chgData name="Thomas Rayner" userId="2a90c881cfb7e9fb" providerId="LiveId" clId="{6D3E974D-96AD-4EC6-8E57-5E4B1484E380}" dt="2019-11-05T18:21:12.240" v="1441" actId="20577"/>
          <ac:spMkLst>
            <pc:docMk/>
            <pc:sldMk cId="4082051435" sldId="1875"/>
            <ac:spMk id="2" creationId="{F6B4749B-C752-48DE-A429-4BD0F9EFCD0E}"/>
          </ac:spMkLst>
        </pc:spChg>
        <pc:spChg chg="mod">
          <ac:chgData name="Thomas Rayner" userId="2a90c881cfb7e9fb" providerId="LiveId" clId="{6D3E974D-96AD-4EC6-8E57-5E4B1484E380}" dt="2019-11-05T19:12:47.783" v="4004" actId="20577"/>
          <ac:spMkLst>
            <pc:docMk/>
            <pc:sldMk cId="4082051435" sldId="1875"/>
            <ac:spMk id="3" creationId="{3DB7C62E-9261-4C89-A0D8-0C5D313B0CFB}"/>
          </ac:spMkLst>
        </pc:spChg>
        <pc:picChg chg="mod">
          <ac:chgData name="Thomas Rayner" userId="2a90c881cfb7e9fb" providerId="LiveId" clId="{6D3E974D-96AD-4EC6-8E57-5E4B1484E380}" dt="2019-11-05T18:22:06.928" v="1442" actId="14826"/>
          <ac:picMkLst>
            <pc:docMk/>
            <pc:sldMk cId="4082051435" sldId="1875"/>
            <ac:picMk id="16" creationId="{DF3DC258-9FDD-4381-946B-DB020C9F6782}"/>
          </ac:picMkLst>
        </pc:picChg>
      </pc:sldChg>
      <pc:sldChg chg="addSp delSp modSp del mod modTransition delAnim modAnim">
        <pc:chgData name="Thomas Rayner" userId="2a90c881cfb7e9fb" providerId="LiveId" clId="{6D3E974D-96AD-4EC6-8E57-5E4B1484E380}" dt="2019-11-05T20:35:00.442" v="4005" actId="47"/>
        <pc:sldMkLst>
          <pc:docMk/>
          <pc:sldMk cId="2777532905" sldId="1876"/>
        </pc:sldMkLst>
        <pc:spChg chg="mod">
          <ac:chgData name="Thomas Rayner" userId="2a90c881cfb7e9fb" providerId="LiveId" clId="{6D3E974D-96AD-4EC6-8E57-5E4B1484E380}" dt="2019-11-05T18:25:41.467" v="1746" actId="20577"/>
          <ac:spMkLst>
            <pc:docMk/>
            <pc:sldMk cId="2777532905" sldId="1876"/>
            <ac:spMk id="2" creationId="{2DA56F67-32F0-406A-BB29-C937C086A3FB}"/>
          </ac:spMkLst>
        </pc:spChg>
        <pc:spChg chg="del mod">
          <ac:chgData name="Thomas Rayner" userId="2a90c881cfb7e9fb" providerId="LiveId" clId="{6D3E974D-96AD-4EC6-8E57-5E4B1484E380}" dt="2019-11-05T18:29:17.500" v="1812" actId="478"/>
          <ac:spMkLst>
            <pc:docMk/>
            <pc:sldMk cId="2777532905" sldId="1876"/>
            <ac:spMk id="3" creationId="{73611CDD-F7D1-473C-B533-BC58F042F8C2}"/>
          </ac:spMkLst>
        </pc:spChg>
        <pc:spChg chg="add mod">
          <ac:chgData name="Thomas Rayner" userId="2a90c881cfb7e9fb" providerId="LiveId" clId="{6D3E974D-96AD-4EC6-8E57-5E4B1484E380}" dt="2019-11-05T18:28:49.489" v="1809" actId="1076"/>
          <ac:spMkLst>
            <pc:docMk/>
            <pc:sldMk cId="2777532905" sldId="1876"/>
            <ac:spMk id="6" creationId="{F7DEC7A7-3E39-45E7-AAD9-47BEF0949479}"/>
          </ac:spMkLst>
        </pc:spChg>
        <pc:spChg chg="add del mod">
          <ac:chgData name="Thomas Rayner" userId="2a90c881cfb7e9fb" providerId="LiveId" clId="{6D3E974D-96AD-4EC6-8E57-5E4B1484E380}" dt="2019-11-05T18:29:29.393" v="1815" actId="478"/>
          <ac:spMkLst>
            <pc:docMk/>
            <pc:sldMk cId="2777532905" sldId="1876"/>
            <ac:spMk id="8" creationId="{829439A8-96E1-4532-A844-20FE28894428}"/>
          </ac:spMkLst>
        </pc:spChg>
        <pc:picChg chg="mod">
          <ac:chgData name="Thomas Rayner" userId="2a90c881cfb7e9fb" providerId="LiveId" clId="{6D3E974D-96AD-4EC6-8E57-5E4B1484E380}" dt="2019-11-05T18:26:02.382" v="1747" actId="14826"/>
          <ac:picMkLst>
            <pc:docMk/>
            <pc:sldMk cId="2777532905" sldId="1876"/>
            <ac:picMk id="5" creationId="{3B295707-95AC-4B66-A7B2-6DCA77609A93}"/>
          </ac:picMkLst>
        </pc:picChg>
        <pc:picChg chg="add mod">
          <ac:chgData name="Thomas Rayner" userId="2a90c881cfb7e9fb" providerId="LiveId" clId="{6D3E974D-96AD-4EC6-8E57-5E4B1484E380}" dt="2019-11-05T18:28:30.199" v="1803" actId="1076"/>
          <ac:picMkLst>
            <pc:docMk/>
            <pc:sldMk cId="2777532905" sldId="1876"/>
            <ac:picMk id="1026" creationId="{F735FA91-85A3-477D-A8A4-7174962F081E}"/>
          </ac:picMkLst>
        </pc:picChg>
      </pc:sldChg>
      <pc:sldChg chg="modSp mod modTransition modAnim">
        <pc:chgData name="Thomas Rayner" userId="2a90c881cfb7e9fb" providerId="LiveId" clId="{6D3E974D-96AD-4EC6-8E57-5E4B1484E380}" dt="2019-11-05T19:09:28.717" v="3998"/>
        <pc:sldMkLst>
          <pc:docMk/>
          <pc:sldMk cId="1110395189" sldId="1877"/>
        </pc:sldMkLst>
        <pc:spChg chg="mod">
          <ac:chgData name="Thomas Rayner" userId="2a90c881cfb7e9fb" providerId="LiveId" clId="{6D3E974D-96AD-4EC6-8E57-5E4B1484E380}" dt="2019-11-05T18:29:50.753" v="1835" actId="20577"/>
          <ac:spMkLst>
            <pc:docMk/>
            <pc:sldMk cId="1110395189" sldId="1877"/>
            <ac:spMk id="2" creationId="{2DA56F67-32F0-406A-BB29-C937C086A3FB}"/>
          </ac:spMkLst>
        </pc:spChg>
        <pc:spChg chg="mod">
          <ac:chgData name="Thomas Rayner" userId="2a90c881cfb7e9fb" providerId="LiveId" clId="{6D3E974D-96AD-4EC6-8E57-5E4B1484E380}" dt="2019-11-05T18:33:36.350" v="2037" actId="20577"/>
          <ac:spMkLst>
            <pc:docMk/>
            <pc:sldMk cId="1110395189" sldId="1877"/>
            <ac:spMk id="3" creationId="{73611CDD-F7D1-473C-B533-BC58F042F8C2}"/>
          </ac:spMkLst>
        </pc:spChg>
        <pc:picChg chg="mod">
          <ac:chgData name="Thomas Rayner" userId="2a90c881cfb7e9fb" providerId="LiveId" clId="{6D3E974D-96AD-4EC6-8E57-5E4B1484E380}" dt="2019-11-05T18:30:07.335" v="1836" actId="14826"/>
          <ac:picMkLst>
            <pc:docMk/>
            <pc:sldMk cId="1110395189" sldId="1877"/>
            <ac:picMk id="5" creationId="{3B295707-95AC-4B66-A7B2-6DCA77609A93}"/>
          </ac:picMkLst>
        </pc:picChg>
      </pc:sldChg>
      <pc:sldChg chg="delSp add del setBg delDesignElem">
        <pc:chgData name="Thomas Rayner" userId="2a90c881cfb7e9fb" providerId="LiveId" clId="{6D3E974D-96AD-4EC6-8E57-5E4B1484E380}" dt="2019-11-05T18:29:35.826" v="1818" actId="47"/>
        <pc:sldMkLst>
          <pc:docMk/>
          <pc:sldMk cId="1805002587" sldId="1877"/>
        </pc:sldMkLst>
        <pc:spChg chg="del">
          <ac:chgData name="Thomas Rayner" userId="2a90c881cfb7e9fb" providerId="LiveId" clId="{6D3E974D-96AD-4EC6-8E57-5E4B1484E380}" dt="2019-11-05T18:29:31.432" v="1817"/>
          <ac:spMkLst>
            <pc:docMk/>
            <pc:sldMk cId="1805002587" sldId="1877"/>
            <ac:spMk id="10" creationId="{5118BA95-03E7-41B7-B442-0AF8C0A7FF68}"/>
          </ac:spMkLst>
        </pc:spChg>
        <pc:spChg chg="del">
          <ac:chgData name="Thomas Rayner" userId="2a90c881cfb7e9fb" providerId="LiveId" clId="{6D3E974D-96AD-4EC6-8E57-5E4B1484E380}" dt="2019-11-05T18:29:31.432" v="1817"/>
          <ac:spMkLst>
            <pc:docMk/>
            <pc:sldMk cId="1805002587" sldId="1877"/>
            <ac:spMk id="12" creationId="{AD9B3EAD-A2B3-42C4-927C-3455E3E69EE6}"/>
          </ac:spMkLst>
        </pc:spChg>
        <pc:spChg chg="del">
          <ac:chgData name="Thomas Rayner" userId="2a90c881cfb7e9fb" providerId="LiveId" clId="{6D3E974D-96AD-4EC6-8E57-5E4B1484E380}" dt="2019-11-05T18:29:31.432" v="1817"/>
          <ac:spMkLst>
            <pc:docMk/>
            <pc:sldMk cId="1805002587" sldId="1877"/>
            <ac:spMk id="14" creationId="{4A65BCE4-8466-4E88-8FF2-24524F3A2B33}"/>
          </ac:spMkLst>
        </pc:spChg>
        <pc:grpChg chg="del">
          <ac:chgData name="Thomas Rayner" userId="2a90c881cfb7e9fb" providerId="LiveId" clId="{6D3E974D-96AD-4EC6-8E57-5E4B1484E380}" dt="2019-11-05T18:29:31.432" v="1817"/>
          <ac:grpSpMkLst>
            <pc:docMk/>
            <pc:sldMk cId="1805002587" sldId="1877"/>
            <ac:grpSpMk id="16" creationId="{C9B0630D-5E49-4BF7-8CF1-7DECD4B08B16}"/>
          </ac:grpSpMkLst>
        </pc:grpChg>
      </pc:sldChg>
      <pc:sldChg chg="del">
        <pc:chgData name="Thomas Rayner" userId="2a90c881cfb7e9fb" providerId="LiveId" clId="{6D3E974D-96AD-4EC6-8E57-5E4B1484E380}" dt="2019-11-05T18:35:03.717" v="2038" actId="47"/>
        <pc:sldMkLst>
          <pc:docMk/>
          <pc:sldMk cId="979689395" sldId="1878"/>
        </pc:sldMkLst>
      </pc:sldChg>
      <pc:sldChg chg="modSp mod modTransition modAnim">
        <pc:chgData name="Thomas Rayner" userId="2a90c881cfb7e9fb" providerId="LiveId" clId="{6D3E974D-96AD-4EC6-8E57-5E4B1484E380}" dt="2019-11-05T19:09:28.717" v="3998"/>
        <pc:sldMkLst>
          <pc:docMk/>
          <pc:sldMk cId="2567075780" sldId="1878"/>
        </pc:sldMkLst>
        <pc:spChg chg="mod">
          <ac:chgData name="Thomas Rayner" userId="2a90c881cfb7e9fb" providerId="LiveId" clId="{6D3E974D-96AD-4EC6-8E57-5E4B1484E380}" dt="2019-11-05T18:35:13.319" v="2056" actId="20577"/>
          <ac:spMkLst>
            <pc:docMk/>
            <pc:sldMk cId="2567075780" sldId="1878"/>
            <ac:spMk id="2" creationId="{F6B4749B-C752-48DE-A429-4BD0F9EFCD0E}"/>
          </ac:spMkLst>
        </pc:spChg>
        <pc:spChg chg="mod">
          <ac:chgData name="Thomas Rayner" userId="2a90c881cfb7e9fb" providerId="LiveId" clId="{6D3E974D-96AD-4EC6-8E57-5E4B1484E380}" dt="2019-11-05T18:43:11.411" v="2386" actId="20577"/>
          <ac:spMkLst>
            <pc:docMk/>
            <pc:sldMk cId="2567075780" sldId="1878"/>
            <ac:spMk id="3" creationId="{3DB7C62E-9261-4C89-A0D8-0C5D313B0CFB}"/>
          </ac:spMkLst>
        </pc:spChg>
        <pc:picChg chg="mod">
          <ac:chgData name="Thomas Rayner" userId="2a90c881cfb7e9fb" providerId="LiveId" clId="{6D3E974D-96AD-4EC6-8E57-5E4B1484E380}" dt="2019-11-05T18:36:10.064" v="2058" actId="14826"/>
          <ac:picMkLst>
            <pc:docMk/>
            <pc:sldMk cId="2567075780" sldId="1878"/>
            <ac:picMk id="16" creationId="{DF3DC258-9FDD-4381-946B-DB020C9F6782}"/>
          </ac:picMkLst>
        </pc:picChg>
      </pc:sldChg>
      <pc:sldChg chg="del">
        <pc:chgData name="Thomas Rayner" userId="2a90c881cfb7e9fb" providerId="LiveId" clId="{6D3E974D-96AD-4EC6-8E57-5E4B1484E380}" dt="2019-11-05T18:47:04.454" v="2727" actId="47"/>
        <pc:sldMkLst>
          <pc:docMk/>
          <pc:sldMk cId="202942022" sldId="1879"/>
        </pc:sldMkLst>
      </pc:sldChg>
      <pc:sldChg chg="modSp mod modAnim">
        <pc:chgData name="Thomas Rayner" userId="2a90c881cfb7e9fb" providerId="LiveId" clId="{6D3E974D-96AD-4EC6-8E57-5E4B1484E380}" dt="2019-11-05T18:48:52.982" v="2761" actId="115"/>
        <pc:sldMkLst>
          <pc:docMk/>
          <pc:sldMk cId="4031617850" sldId="1879"/>
        </pc:sldMkLst>
        <pc:spChg chg="mod">
          <ac:chgData name="Thomas Rayner" userId="2a90c881cfb7e9fb" providerId="LiveId" clId="{6D3E974D-96AD-4EC6-8E57-5E4B1484E380}" dt="2019-11-05T18:47:21.206" v="2752" actId="20577"/>
          <ac:spMkLst>
            <pc:docMk/>
            <pc:sldMk cId="4031617850" sldId="1879"/>
            <ac:spMk id="2" creationId="{2DA56F67-32F0-406A-BB29-C937C086A3FB}"/>
          </ac:spMkLst>
        </pc:spChg>
        <pc:spChg chg="mod">
          <ac:chgData name="Thomas Rayner" userId="2a90c881cfb7e9fb" providerId="LiveId" clId="{6D3E974D-96AD-4EC6-8E57-5E4B1484E380}" dt="2019-11-05T18:48:52.982" v="2761" actId="115"/>
          <ac:spMkLst>
            <pc:docMk/>
            <pc:sldMk cId="4031617850" sldId="1879"/>
            <ac:spMk id="3" creationId="{73611CDD-F7D1-473C-B533-BC58F042F8C2}"/>
          </ac:spMkLst>
        </pc:spChg>
        <pc:picChg chg="add mod">
          <ac:chgData name="Thomas Rayner" userId="2a90c881cfb7e9fb" providerId="LiveId" clId="{6D3E974D-96AD-4EC6-8E57-5E4B1484E380}" dt="2019-11-05T18:47:29.630" v="2753" actId="27957"/>
          <ac:picMkLst>
            <pc:docMk/>
            <pc:sldMk cId="4031617850" sldId="1879"/>
            <ac:picMk id="5" creationId="{3B295707-95AC-4B66-A7B2-6DCA77609A93}"/>
          </ac:picMkLst>
        </pc:picChg>
      </pc:sldChg>
      <pc:sldChg chg="modSp mod modTransition modAnim">
        <pc:chgData name="Thomas Rayner" userId="2a90c881cfb7e9fb" providerId="LiveId" clId="{6D3E974D-96AD-4EC6-8E57-5E4B1484E380}" dt="2019-11-05T19:09:36.341" v="4000"/>
        <pc:sldMkLst>
          <pc:docMk/>
          <pc:sldMk cId="4156340958" sldId="1880"/>
        </pc:sldMkLst>
        <pc:spChg chg="mod">
          <ac:chgData name="Thomas Rayner" userId="2a90c881cfb7e9fb" providerId="LiveId" clId="{6D3E974D-96AD-4EC6-8E57-5E4B1484E380}" dt="2019-11-05T18:53:23.803" v="2875" actId="20577"/>
          <ac:spMkLst>
            <pc:docMk/>
            <pc:sldMk cId="4156340958" sldId="1880"/>
            <ac:spMk id="2" creationId="{F6B4749B-C752-48DE-A429-4BD0F9EFCD0E}"/>
          </ac:spMkLst>
        </pc:spChg>
        <pc:spChg chg="mod">
          <ac:chgData name="Thomas Rayner" userId="2a90c881cfb7e9fb" providerId="LiveId" clId="{6D3E974D-96AD-4EC6-8E57-5E4B1484E380}" dt="2019-11-05T19:05:28.669" v="3917" actId="20577"/>
          <ac:spMkLst>
            <pc:docMk/>
            <pc:sldMk cId="4156340958" sldId="1880"/>
            <ac:spMk id="3" creationId="{3DB7C62E-9261-4C89-A0D8-0C5D313B0CFB}"/>
          </ac:spMkLst>
        </pc:spChg>
        <pc:picChg chg="mod">
          <ac:chgData name="Thomas Rayner" userId="2a90c881cfb7e9fb" providerId="LiveId" clId="{6D3E974D-96AD-4EC6-8E57-5E4B1484E380}" dt="2019-11-05T18:52:21.880" v="2783" actId="14826"/>
          <ac:picMkLst>
            <pc:docMk/>
            <pc:sldMk cId="4156340958" sldId="1880"/>
            <ac:picMk id="16" creationId="{DF3DC258-9FDD-4381-946B-DB020C9F6782}"/>
          </ac:picMkLst>
        </pc:picChg>
      </pc:sldChg>
      <pc:sldChg chg="addSp delSp add del setBg delDesignElem">
        <pc:chgData name="Thomas Rayner" userId="2a90c881cfb7e9fb" providerId="LiveId" clId="{6D3E974D-96AD-4EC6-8E57-5E4B1484E380}" dt="2019-11-05T18:56:57.092" v="3099"/>
        <pc:sldMkLst>
          <pc:docMk/>
          <pc:sldMk cId="788289277" sldId="1881"/>
        </pc:sldMkLst>
        <pc:spChg chg="add del">
          <ac:chgData name="Thomas Rayner" userId="2a90c881cfb7e9fb" providerId="LiveId" clId="{6D3E974D-96AD-4EC6-8E57-5E4B1484E380}" dt="2019-11-05T18:56:57.092" v="3099"/>
          <ac:spMkLst>
            <pc:docMk/>
            <pc:sldMk cId="788289277" sldId="1881"/>
            <ac:spMk id="10" creationId="{5118BA95-03E7-41B7-B442-0AF8C0A7FF68}"/>
          </ac:spMkLst>
        </pc:spChg>
        <pc:spChg chg="add del">
          <ac:chgData name="Thomas Rayner" userId="2a90c881cfb7e9fb" providerId="LiveId" clId="{6D3E974D-96AD-4EC6-8E57-5E4B1484E380}" dt="2019-11-05T18:56:57.092" v="3099"/>
          <ac:spMkLst>
            <pc:docMk/>
            <pc:sldMk cId="788289277" sldId="1881"/>
            <ac:spMk id="12" creationId="{AD9B3EAD-A2B3-42C4-927C-3455E3E69EE6}"/>
          </ac:spMkLst>
        </pc:spChg>
        <pc:spChg chg="add del">
          <ac:chgData name="Thomas Rayner" userId="2a90c881cfb7e9fb" providerId="LiveId" clId="{6D3E974D-96AD-4EC6-8E57-5E4B1484E380}" dt="2019-11-05T18:56:57.092" v="3099"/>
          <ac:spMkLst>
            <pc:docMk/>
            <pc:sldMk cId="788289277" sldId="1881"/>
            <ac:spMk id="14" creationId="{4A65BCE4-8466-4E88-8FF2-24524F3A2B33}"/>
          </ac:spMkLst>
        </pc:spChg>
        <pc:grpChg chg="add del">
          <ac:chgData name="Thomas Rayner" userId="2a90c881cfb7e9fb" providerId="LiveId" clId="{6D3E974D-96AD-4EC6-8E57-5E4B1484E380}" dt="2019-11-05T18:56:57.092" v="3099"/>
          <ac:grpSpMkLst>
            <pc:docMk/>
            <pc:sldMk cId="788289277" sldId="1881"/>
            <ac:grpSpMk id="16" creationId="{C9B0630D-5E49-4BF7-8CF1-7DECD4B08B16}"/>
          </ac:grpSpMkLst>
        </pc:grpChg>
      </pc:sldChg>
      <pc:sldChg chg="modSp mod modTransition modAnim">
        <pc:chgData name="Thomas Rayner" userId="2a90c881cfb7e9fb" providerId="LiveId" clId="{6D3E974D-96AD-4EC6-8E57-5E4B1484E380}" dt="2019-11-07T21:51:04.262" v="4474" actId="14100"/>
        <pc:sldMkLst>
          <pc:docMk/>
          <pc:sldMk cId="1299999371" sldId="1881"/>
        </pc:sldMkLst>
        <pc:spChg chg="mod">
          <ac:chgData name="Thomas Rayner" userId="2a90c881cfb7e9fb" providerId="LiveId" clId="{6D3E974D-96AD-4EC6-8E57-5E4B1484E380}" dt="2019-11-05T18:57:14.494" v="3127" actId="14100"/>
          <ac:spMkLst>
            <pc:docMk/>
            <pc:sldMk cId="1299999371" sldId="1881"/>
            <ac:spMk id="2" creationId="{2DA56F67-32F0-406A-BB29-C937C086A3FB}"/>
          </ac:spMkLst>
        </pc:spChg>
        <pc:spChg chg="mod">
          <ac:chgData name="Thomas Rayner" userId="2a90c881cfb7e9fb" providerId="LiveId" clId="{6D3E974D-96AD-4EC6-8E57-5E4B1484E380}" dt="2019-11-07T21:51:04.262" v="4474" actId="14100"/>
          <ac:spMkLst>
            <pc:docMk/>
            <pc:sldMk cId="1299999371" sldId="1881"/>
            <ac:spMk id="3" creationId="{73611CDD-F7D1-473C-B533-BC58F042F8C2}"/>
          </ac:spMkLst>
        </pc:spChg>
        <pc:picChg chg="mod">
          <ac:chgData name="Thomas Rayner" userId="2a90c881cfb7e9fb" providerId="LiveId" clId="{6D3E974D-96AD-4EC6-8E57-5E4B1484E380}" dt="2019-11-05T18:57:39.384" v="3128" actId="14826"/>
          <ac:picMkLst>
            <pc:docMk/>
            <pc:sldMk cId="1299999371" sldId="1881"/>
            <ac:picMk id="5" creationId="{3B295707-95AC-4B66-A7B2-6DCA77609A93}"/>
          </ac:picMkLst>
        </pc:picChg>
      </pc:sldChg>
      <pc:sldChg chg="addSp delSp modSp new mod modTransition modAnim">
        <pc:chgData name="Thomas Rayner" userId="2a90c881cfb7e9fb" providerId="LiveId" clId="{6D3E974D-96AD-4EC6-8E57-5E4B1484E380}" dt="2019-11-05T20:49:03.040" v="4413"/>
        <pc:sldMkLst>
          <pc:docMk/>
          <pc:sldMk cId="3268376122" sldId="1882"/>
        </pc:sldMkLst>
        <pc:spChg chg="mod">
          <ac:chgData name="Thomas Rayner" userId="2a90c881cfb7e9fb" providerId="LiveId" clId="{6D3E974D-96AD-4EC6-8E57-5E4B1484E380}" dt="2019-11-05T20:36:48.077" v="4038" actId="20577"/>
          <ac:spMkLst>
            <pc:docMk/>
            <pc:sldMk cId="3268376122" sldId="1882"/>
            <ac:spMk id="2" creationId="{E8037983-52EC-4B3A-949D-BD02B293278B}"/>
          </ac:spMkLst>
        </pc:spChg>
        <pc:spChg chg="del mod">
          <ac:chgData name="Thomas Rayner" userId="2a90c881cfb7e9fb" providerId="LiveId" clId="{6D3E974D-96AD-4EC6-8E57-5E4B1484E380}" dt="2019-11-05T20:41:17.068" v="4361" actId="12084"/>
          <ac:spMkLst>
            <pc:docMk/>
            <pc:sldMk cId="3268376122" sldId="1882"/>
            <ac:spMk id="3" creationId="{890587C0-DD4C-4D35-ABAE-92C1E85815C8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7" creationId="{6B5B0865-7829-46C2-A8B0-4F560CAF0D09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8" creationId="{7798376C-641F-4569-BDEA-6756622978E3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9" creationId="{0BE52DE6-28C7-4800-8434-6DE1FCFEB2AB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10" creationId="{A7816603-6009-4BAA-9D1E-C0889F9C1C9C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11" creationId="{189ED108-19D7-443B-9FAC-D05D5B15EB8C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12" creationId="{1D71AF1A-A001-4757-BE67-39E0E47EB0F2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13" creationId="{F15BF284-E923-4A9A-B970-5F9E9C731D18}"/>
          </ac:spMkLst>
        </pc:spChg>
        <pc:spChg chg="add mod">
          <ac:chgData name="Thomas Rayner" userId="2a90c881cfb7e9fb" providerId="LiveId" clId="{6D3E974D-96AD-4EC6-8E57-5E4B1484E380}" dt="2019-11-05T20:47:31.615" v="4408" actId="14100"/>
          <ac:spMkLst>
            <pc:docMk/>
            <pc:sldMk cId="3268376122" sldId="1882"/>
            <ac:spMk id="18" creationId="{FEB006E6-E82B-475D-BD1E-C1A64FE9157D}"/>
          </ac:spMkLst>
        </pc:spChg>
        <pc:grpChg chg="del mod">
          <ac:chgData name="Thomas Rayner" userId="2a90c881cfb7e9fb" providerId="LiveId" clId="{6D3E974D-96AD-4EC6-8E57-5E4B1484E380}" dt="2019-11-05T20:45:54.781" v="4374" actId="165"/>
          <ac:grpSpMkLst>
            <pc:docMk/>
            <pc:sldMk cId="3268376122" sldId="1882"/>
            <ac:grpSpMk id="6" creationId="{A37337DB-E0F3-40EB-860A-04F42FEF5BE9}"/>
          </ac:grpSpMkLst>
        </pc:grpChg>
        <pc:graphicFrameChg chg="add del mod">
          <ac:chgData name="Thomas Rayner" userId="2a90c881cfb7e9fb" providerId="LiveId" clId="{6D3E974D-96AD-4EC6-8E57-5E4B1484E380}" dt="2019-11-05T20:45:33.883" v="4370" actId="18245"/>
          <ac:graphicFrameMkLst>
            <pc:docMk/>
            <pc:sldMk cId="3268376122" sldId="1882"/>
            <ac:graphicFrameMk id="5" creationId="{0425295B-5F6F-4A4B-9CCE-E7249E3AC2E7}"/>
          </ac:graphicFrameMkLst>
        </pc:graphicFrameChg>
        <pc:picChg chg="add mod">
          <ac:chgData name="Thomas Rayner" userId="2a90c881cfb7e9fb" providerId="LiveId" clId="{6D3E974D-96AD-4EC6-8E57-5E4B1484E380}" dt="2019-11-05T20:47:05.407" v="4387" actId="207"/>
          <ac:picMkLst>
            <pc:docMk/>
            <pc:sldMk cId="3268376122" sldId="1882"/>
            <ac:picMk id="17" creationId="{6E3D1D39-82B4-4C4A-A5A4-3E60C7838B60}"/>
          </ac:picMkLst>
        </pc:picChg>
        <pc:cxnChg chg="add del">
          <ac:chgData name="Thomas Rayner" userId="2a90c881cfb7e9fb" providerId="LiveId" clId="{6D3E974D-96AD-4EC6-8E57-5E4B1484E380}" dt="2019-11-05T20:46:33.037" v="4382" actId="11529"/>
          <ac:cxnSpMkLst>
            <pc:docMk/>
            <pc:sldMk cId="3268376122" sldId="1882"/>
            <ac:cxnSpMk id="15" creationId="{4E3D4916-A692-4FC2-8910-F0FAFA2280BE}"/>
          </ac:cxnSpMkLst>
        </pc:cxnChg>
      </pc:sldChg>
      <pc:sldChg chg="addSp delSp modSp new mod setBg">
        <pc:chgData name="Thomas Rayner" userId="2a90c881cfb7e9fb" providerId="LiveId" clId="{6D3E974D-96AD-4EC6-8E57-5E4B1484E380}" dt="2019-11-07T21:51:39.104" v="4543" actId="26606"/>
        <pc:sldMkLst>
          <pc:docMk/>
          <pc:sldMk cId="4233895688" sldId="1883"/>
        </pc:sldMkLst>
        <pc:spChg chg="mo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" creationId="{4EBD54F9-6978-472C-9533-2BBE28DB7CD2}"/>
          </ac:spMkLst>
        </pc:spChg>
        <pc:spChg chg="mo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3" creationId="{B595B2DD-4E50-4CBE-B3E3-78A84D42D303}"/>
          </ac:spMkLst>
        </pc:spChg>
        <pc:spChg chg="add del">
          <ac:chgData name="Thomas Rayner" userId="2a90c881cfb7e9fb" providerId="LiveId" clId="{6D3E974D-96AD-4EC6-8E57-5E4B1484E380}" dt="2019-11-07T21:51:39.037" v="4542" actId="26606"/>
          <ac:spMkLst>
            <pc:docMk/>
            <pc:sldMk cId="4233895688" sldId="1883"/>
            <ac:spMk id="8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7T21:51:39.037" v="4542" actId="26606"/>
          <ac:spMkLst>
            <pc:docMk/>
            <pc:sldMk cId="4233895688" sldId="1883"/>
            <ac:spMk id="10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7T21:51:39.037" v="4542" actId="26606"/>
          <ac:spMkLst>
            <pc:docMk/>
            <pc:sldMk cId="4233895688" sldId="1883"/>
            <ac:spMk id="12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7T21:51:39.037" v="4542" actId="26606"/>
          <ac:spMkLst>
            <pc:docMk/>
            <pc:sldMk cId="4233895688" sldId="1883"/>
            <ac:spMk id="18" creationId="{48FDEBDB-5859-4B9E-8810-2C5CFED093F3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2" creationId="{A24B8EE7-D55B-4678-8F34-54296AEC75E4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3" creationId="{9A3D0CE2-91FF-49B3-A5D8-181E900D7501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4" creationId="{58AEBD96-C315-4F53-9D9E-0E20E993EBFA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5" creationId="{78916AAA-66F6-4DFA-88ED-7E27CF6B8DAD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7" creationId="{4BC66A0E-E5D5-4E7D-9B93-33945A88C2A2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8" creationId="{5F90B9E6-5D91-4146-881E-1C680D9C758F}"/>
          </ac:spMkLst>
        </pc:spChg>
        <pc:grpChg chg="add del">
          <ac:chgData name="Thomas Rayner" userId="2a90c881cfb7e9fb" providerId="LiveId" clId="{6D3E974D-96AD-4EC6-8E57-5E4B1484E380}" dt="2019-11-07T21:51:39.037" v="4542" actId="26606"/>
          <ac:grpSpMkLst>
            <pc:docMk/>
            <pc:sldMk cId="4233895688" sldId="1883"/>
            <ac:grpSpMk id="14" creationId="{A137D43F-BAD6-47F1-AA65-AEEA38A2FF30}"/>
          </ac:grpSpMkLst>
        </pc:grpChg>
        <pc:grpChg chg="add">
          <ac:chgData name="Thomas Rayner" userId="2a90c881cfb7e9fb" providerId="LiveId" clId="{6D3E974D-96AD-4EC6-8E57-5E4B1484E380}" dt="2019-11-07T21:51:39.104" v="4543" actId="26606"/>
          <ac:grpSpMkLst>
            <pc:docMk/>
            <pc:sldMk cId="4233895688" sldId="1883"/>
            <ac:grpSpMk id="26" creationId="{A137D43F-BAD6-47F1-AA65-AEEA38A2FF30}"/>
          </ac:grpSpMkLst>
        </pc:grpChg>
        <pc:cxnChg chg="add del">
          <ac:chgData name="Thomas Rayner" userId="2a90c881cfb7e9fb" providerId="LiveId" clId="{6D3E974D-96AD-4EC6-8E57-5E4B1484E380}" dt="2019-11-07T21:51:39.037" v="4542" actId="26606"/>
          <ac:cxnSpMkLst>
            <pc:docMk/>
            <pc:sldMk cId="4233895688" sldId="1883"/>
            <ac:cxnSpMk id="20" creationId="{B1D1A340-723B-4014-B5FE-204F06273136}"/>
          </ac:cxnSpMkLst>
        </pc:cxnChg>
      </pc:sldChg>
      <pc:sldMasterChg chg="modSp mod modSldLayout">
        <pc:chgData name="Thomas Rayner" userId="2a90c881cfb7e9fb" providerId="LiveId" clId="{6D3E974D-96AD-4EC6-8E57-5E4B1484E380}" dt="2019-11-05T17:23:02.110" v="65" actId="20577"/>
        <pc:sldMasterMkLst>
          <pc:docMk/>
          <pc:sldMasterMk cId="3829938448" sldId="2147483661"/>
        </pc:sldMasterMkLst>
        <pc:spChg chg="mod">
          <ac:chgData name="Thomas Rayner" userId="2a90c881cfb7e9fb" providerId="LiveId" clId="{6D3E974D-96AD-4EC6-8E57-5E4B1484E380}" dt="2019-11-05T17:23:02.110" v="65" actId="20577"/>
          <ac:spMkLst>
            <pc:docMk/>
            <pc:sldMasterMk cId="3829938448" sldId="2147483661"/>
            <ac:spMk id="4" creationId="{00000000-0000-0000-0000-000000000000}"/>
          </ac:spMkLst>
        </pc:spChg>
        <pc:sldLayoutChg chg="addSp delSp mod">
          <pc:chgData name="Thomas Rayner" userId="2a90c881cfb7e9fb" providerId="LiveId" clId="{6D3E974D-96AD-4EC6-8E57-5E4B1484E380}" dt="2019-11-05T17:23:00.469" v="62" actId="478"/>
          <pc:sldLayoutMkLst>
            <pc:docMk/>
            <pc:sldMasterMk cId="3829938448" sldId="2147483661"/>
            <pc:sldLayoutMk cId="253346300" sldId="2147483662"/>
          </pc:sldLayoutMkLst>
          <pc:spChg chg="add del">
            <ac:chgData name="Thomas Rayner" userId="2a90c881cfb7e9fb" providerId="LiveId" clId="{6D3E974D-96AD-4EC6-8E57-5E4B1484E380}" dt="2019-11-05T17:23:00.469" v="62" actId="478"/>
            <ac:spMkLst>
              <pc:docMk/>
              <pc:sldMasterMk cId="3829938448" sldId="2147483661"/>
              <pc:sldLayoutMk cId="253346300" sldId="2147483662"/>
              <ac:spMk id="4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23.773" v="34"/>
            <ac:spMkLst>
              <pc:docMk/>
              <pc:sldMasterMk cId="3829938448" sldId="2147483661"/>
              <pc:sldLayoutMk cId="253346300" sldId="2147483662"/>
              <ac:spMk id="13" creationId="{45B8A22E-E28B-445C-8F83-559B234F385A}"/>
            </ac:spMkLst>
          </pc:spChg>
          <pc:spChg chg="add del">
            <ac:chgData name="Thomas Rayner" userId="2a90c881cfb7e9fb" providerId="LiveId" clId="{6D3E974D-96AD-4EC6-8E57-5E4B1484E380}" dt="2019-11-05T17:23:00.110" v="61"/>
            <ac:spMkLst>
              <pc:docMk/>
              <pc:sldMasterMk cId="3829938448" sldId="2147483661"/>
              <pc:sldLayoutMk cId="253346300" sldId="2147483662"/>
              <ac:spMk id="14" creationId="{2BD56931-7629-4778-8D5D-DEDFDBF38CFD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9.734" v="60" actId="478"/>
          <pc:sldLayoutMkLst>
            <pc:docMk/>
            <pc:sldMasterMk cId="3829938448" sldId="2147483661"/>
            <pc:sldLayoutMk cId="1556678486" sldId="2147483663"/>
          </pc:sldLayoutMkLst>
          <pc:spChg chg="add del">
            <ac:chgData name="Thomas Rayner" userId="2a90c881cfb7e9fb" providerId="LiveId" clId="{6D3E974D-96AD-4EC6-8E57-5E4B1484E380}" dt="2019-11-05T17:22:59.734" v="60" actId="478"/>
            <ac:spMkLst>
              <pc:docMk/>
              <pc:sldMasterMk cId="3829938448" sldId="2147483661"/>
              <pc:sldLayoutMk cId="1556678486" sldId="2147483663"/>
              <ac:spMk id="4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9.326" v="59"/>
            <ac:spMkLst>
              <pc:docMk/>
              <pc:sldMasterMk cId="3829938448" sldId="2147483661"/>
              <pc:sldLayoutMk cId="1556678486" sldId="2147483663"/>
              <ac:spMk id="7" creationId="{C16C1400-FF48-414E-8456-FFFA4022FF2E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8.740" v="58" actId="478"/>
          <pc:sldLayoutMkLst>
            <pc:docMk/>
            <pc:sldMasterMk cId="3829938448" sldId="2147483661"/>
            <pc:sldLayoutMk cId="2306309633" sldId="2147483664"/>
          </pc:sldLayoutMkLst>
          <pc:spChg chg="add del">
            <ac:chgData name="Thomas Rayner" userId="2a90c881cfb7e9fb" providerId="LiveId" clId="{6D3E974D-96AD-4EC6-8E57-5E4B1484E380}" dt="2019-11-05T17:22:58.740" v="58" actId="478"/>
            <ac:spMkLst>
              <pc:docMk/>
              <pc:sldMasterMk cId="3829938448" sldId="2147483661"/>
              <pc:sldLayoutMk cId="2306309633" sldId="2147483664"/>
              <ac:spMk id="4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8.209" v="57"/>
            <ac:spMkLst>
              <pc:docMk/>
              <pc:sldMasterMk cId="3829938448" sldId="2147483661"/>
              <pc:sldLayoutMk cId="2306309633" sldId="2147483664"/>
              <ac:spMk id="11" creationId="{4CFF61AD-BE33-4433-AF56-D07F3C64791D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7.655" v="56" actId="478"/>
          <pc:sldLayoutMkLst>
            <pc:docMk/>
            <pc:sldMasterMk cId="3829938448" sldId="2147483661"/>
            <pc:sldLayoutMk cId="2213520431" sldId="2147483665"/>
          </pc:sldLayoutMkLst>
          <pc:spChg chg="add del">
            <ac:chgData name="Thomas Rayner" userId="2a90c881cfb7e9fb" providerId="LiveId" clId="{6D3E974D-96AD-4EC6-8E57-5E4B1484E380}" dt="2019-11-05T17:22:57.655" v="56" actId="478"/>
            <ac:spMkLst>
              <pc:docMk/>
              <pc:sldMasterMk cId="3829938448" sldId="2147483661"/>
              <pc:sldLayoutMk cId="2213520431" sldId="2147483665"/>
              <ac:spMk id="5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6.912" v="55"/>
            <ac:spMkLst>
              <pc:docMk/>
              <pc:sldMasterMk cId="3829938448" sldId="2147483661"/>
              <pc:sldLayoutMk cId="2213520431" sldId="2147483665"/>
              <ac:spMk id="8" creationId="{C568C528-EE83-4994-B1D0-EEFB17DBFD93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6.230" v="54" actId="478"/>
          <pc:sldLayoutMkLst>
            <pc:docMk/>
            <pc:sldMasterMk cId="3829938448" sldId="2147483661"/>
            <pc:sldLayoutMk cId="2030856833" sldId="2147483666"/>
          </pc:sldLayoutMkLst>
          <pc:spChg chg="add del">
            <ac:chgData name="Thomas Rayner" userId="2a90c881cfb7e9fb" providerId="LiveId" clId="{6D3E974D-96AD-4EC6-8E57-5E4B1484E380}" dt="2019-11-05T17:22:56.230" v="54" actId="478"/>
            <ac:spMkLst>
              <pc:docMk/>
              <pc:sldMasterMk cId="3829938448" sldId="2147483661"/>
              <pc:sldLayoutMk cId="2030856833" sldId="2147483666"/>
              <ac:spMk id="7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6.081" v="53"/>
            <ac:spMkLst>
              <pc:docMk/>
              <pc:sldMasterMk cId="3829938448" sldId="2147483661"/>
              <pc:sldLayoutMk cId="2030856833" sldId="2147483666"/>
              <ac:spMk id="11" creationId="{68E4E1B6-A671-45F3-BBA0-767B2A7A0EF1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5.879" v="52" actId="478"/>
          <pc:sldLayoutMkLst>
            <pc:docMk/>
            <pc:sldMasterMk cId="3829938448" sldId="2147483661"/>
            <pc:sldLayoutMk cId="1888909101" sldId="2147483667"/>
          </pc:sldLayoutMkLst>
          <pc:spChg chg="add del">
            <ac:chgData name="Thomas Rayner" userId="2a90c881cfb7e9fb" providerId="LiveId" clId="{6D3E974D-96AD-4EC6-8E57-5E4B1484E380}" dt="2019-11-05T17:22:55.879" v="52" actId="478"/>
            <ac:spMkLst>
              <pc:docMk/>
              <pc:sldMasterMk cId="3829938448" sldId="2147483661"/>
              <pc:sldLayoutMk cId="1888909101" sldId="2147483667"/>
              <ac:spMk id="3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5.760" v="51"/>
            <ac:spMkLst>
              <pc:docMk/>
              <pc:sldMasterMk cId="3829938448" sldId="2147483661"/>
              <pc:sldLayoutMk cId="1888909101" sldId="2147483667"/>
              <ac:spMk id="7" creationId="{2905C73A-0734-4CC4-B0F6-18F0B38F2ED9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5.545" v="50" actId="478"/>
          <pc:sldLayoutMkLst>
            <pc:docMk/>
            <pc:sldMasterMk cId="3829938448" sldId="2147483661"/>
            <pc:sldLayoutMk cId="3741688558" sldId="2147483668"/>
          </pc:sldLayoutMkLst>
          <pc:spChg chg="add del">
            <ac:chgData name="Thomas Rayner" userId="2a90c881cfb7e9fb" providerId="LiveId" clId="{6D3E974D-96AD-4EC6-8E57-5E4B1484E380}" dt="2019-11-05T17:22:55.545" v="50" actId="478"/>
            <ac:spMkLst>
              <pc:docMk/>
              <pc:sldMasterMk cId="3829938448" sldId="2147483661"/>
              <pc:sldLayoutMk cId="3741688558" sldId="2147483668"/>
              <ac:spMk id="2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5.350" v="49"/>
            <ac:spMkLst>
              <pc:docMk/>
              <pc:sldMasterMk cId="3829938448" sldId="2147483661"/>
              <pc:sldLayoutMk cId="3741688558" sldId="2147483668"/>
              <ac:spMk id="5" creationId="{FE934636-7A23-425A-9942-69B97599AFC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30F54-CF17-4A77-AA26-CEEDBDA8A196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67F25-C18E-4FCB-802A-04D037790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8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6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6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4BC5-3830-45F2-A158-528BA358D7B4}" type="datetime1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6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AEEA-3DFE-43D5-AB5E-C6D6B34AABB9}" type="datetime1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3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FDDDA-7468-4F4B-A1D7-C906664850C4}" type="datetime1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3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5" y="1346948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5" y="4299697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5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5"/>
            <a:ext cx="1080904" cy="1080903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178" indent="0" algn="ctr">
              <a:buNone/>
              <a:defRPr sz="2200"/>
            </a:lvl2pPr>
            <a:lvl3pPr marL="914354" indent="0" algn="ctr">
              <a:buNone/>
              <a:defRPr sz="22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751C-B552-4F09-A528-559FF2CA27A0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5" y="4289335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13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50DF-73ED-4EF7-AE74-A729378288B6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0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5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4"/>
            <a:ext cx="2644309" cy="365125"/>
          </a:xfrm>
        </p:spPr>
        <p:txBody>
          <a:bodyPr/>
          <a:lstStyle/>
          <a:p>
            <a:fld id="{B80F1AE2-51DB-48D0-8BEB-ADEC73C8D636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50"/>
            <a:ext cx="1080904" cy="1080903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1" y="2506135"/>
            <a:ext cx="1188299" cy="720332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87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65FC-6F01-48A0-8DF7-2A755FD8C2C4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67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2A80-2AE5-4D0E-A3F8-EB3E66C0CB9E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78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65C9-9C55-4F0A-9C31-1F1011FD2637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380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1A64-1C26-4274-9FDE-54B1D433B5A7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93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1" y="3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EABA5-2D14-4769-A7EF-AAB62796D912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17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9E23-CB71-40ED-B0BA-BE88D37D442A}" type="datetime1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78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1" y="3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BC80-F5CF-4CD8-A03F-C198924D5411}" type="datetime1">
              <a:rPr lang="en-US" smtClean="0"/>
              <a:t>7/13/2020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26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3BA3-3038-48C6-A41B-7457A7E52BF6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5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2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4F9-6E5B-42B8-9ED3-E3DAE50E078A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28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902541"/>
            <a:ext cx="4161981" cy="1231107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4" y="3535545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84" indent="0">
              <a:buNone/>
              <a:defRPr/>
            </a:lvl2pPr>
            <a:lvl3pPr marL="457167" indent="0">
              <a:buNone/>
              <a:defRPr/>
            </a:lvl3pPr>
            <a:lvl4pPr marL="661938" indent="0">
              <a:buNone/>
              <a:defRPr/>
            </a:lvl4pPr>
            <a:lvl5pPr marL="8555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33618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8892237-9574-427B-99F1-DE23C7C588D8}" type="datetime1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0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6DC5-6D31-41CC-98A2-13AC43E00DF0}" type="datetime1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4201-79E7-4C42-B931-9F52B338B8A7}" type="datetime1">
              <a:rPr lang="en-US" smtClean="0"/>
              <a:t>7/13/2020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56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B87E-759A-4139-AC52-E8B484C23F0A}" type="datetime1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0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B4AA-DFB2-4F4B-952E-87099DC5449C}" type="datetime1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8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FF5D-24D0-4FDF-8279-8CC1438549CD}" type="datetime1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1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5026-64BA-4EC1-893D-8F1D623B3935}" type="datetime1">
              <a:rPr lang="en-US" smtClean="0"/>
              <a:t>7/13/2020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0AC2974-48E9-4EA9-9A63-AC37FB8B886A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@MrThomasRayner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3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58C1651-A3ED-465C-8633-0EAE98E0964C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@MrThomasRayner      #DeliveryConf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9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70" indent="-182870" algn="l" defTabSz="914354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indent="-182870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484" indent="-182870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790" indent="-182870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096" indent="-182870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920" indent="-228589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06" indent="-228589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890" indent="-228589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876" indent="-228589" algn="l" defTabSz="914354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F4AC-55CA-45A7-9859-3181B243E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r>
              <a:rPr lang="en-US" dirty="0"/>
              <a:t>Defense Against the Dark 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B6F30-82FA-4BBA-8233-F1CFD7BCD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696969"/>
                </a:solidFill>
              </a:rPr>
              <a:t>Protecting yourself against internet villains</a:t>
            </a:r>
          </a:p>
          <a:p>
            <a:endParaRPr lang="en-US" dirty="0"/>
          </a:p>
          <a:p>
            <a:r>
              <a:rPr lang="en-US" dirty="0"/>
              <a:t>Thomas Rayner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15EDA-59DA-4AAC-859E-11B9C6D6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4321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4749B-C752-48DE-A429-4BD0F9EF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623" y="978010"/>
            <a:ext cx="5919301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 Company</a:t>
            </a:r>
            <a:br>
              <a:rPr lang="en-US" sz="4100" dirty="0"/>
            </a:br>
            <a:r>
              <a:rPr lang="en-US" sz="4100" dirty="0"/>
              <a:t>Encryption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1EEDE1-4FF3-4A74-BD95-6852CD02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391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6" name="Graphic 7" descr="Playbook">
            <a:extLst>
              <a:ext uri="{FF2B5EF4-FFF2-40B4-BE49-F238E27FC236}">
                <a16:creationId xmlns:a16="http://schemas.microsoft.com/office/drawing/2014/main" id="{DF3DC258-9FDD-4381-946B-DB020C9F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6067" y="2510028"/>
            <a:ext cx="1828800" cy="18288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C62E-9261-4C89-A0D8-0C5D313B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24" y="3029446"/>
            <a:ext cx="5188624" cy="314275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Hiding and distorting information so it cannot be read</a:t>
            </a:r>
          </a:p>
          <a:p>
            <a:r>
              <a:rPr lang="en-US" dirty="0"/>
              <a:t>Encryption far pre-dates computers</a:t>
            </a:r>
          </a:p>
          <a:p>
            <a:r>
              <a:rPr lang="en-US" sz="2000" dirty="0"/>
              <a:t>Data at rest</a:t>
            </a:r>
          </a:p>
          <a:p>
            <a:pPr lvl="1"/>
            <a:r>
              <a:rPr lang="en-US" dirty="0"/>
              <a:t>On your computer, server, a USB drive</a:t>
            </a:r>
          </a:p>
          <a:p>
            <a:r>
              <a:rPr lang="en-US" dirty="0"/>
              <a:t>Data in transit</a:t>
            </a:r>
          </a:p>
          <a:p>
            <a:pPr lvl="1"/>
            <a:r>
              <a:rPr lang="en-US" dirty="0"/>
              <a:t>Email, IM, upload, download</a:t>
            </a:r>
          </a:p>
          <a:p>
            <a:r>
              <a:rPr lang="en-US" dirty="0"/>
              <a:t>What happens when you lose control of your data?</a:t>
            </a:r>
          </a:p>
          <a:p>
            <a:pPr lvl="1"/>
            <a:r>
              <a:rPr lang="en-US" dirty="0"/>
              <a:t>You </a:t>
            </a:r>
            <a:r>
              <a:rPr lang="en-US" b="1" i="1" dirty="0"/>
              <a:t>must</a:t>
            </a:r>
            <a:r>
              <a:rPr lang="en-US" dirty="0"/>
              <a:t> assume you will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758F9-6449-4C0D-A62C-6B0BBB64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81F52A-25D7-415C-8E15-66BFB3F7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1CC467-05B2-44CA-A28C-2018F5094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3A2CCB-9C68-497B-AFC1-78E99315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131294-7041-4F61-AA3E-D369F5924612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408205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56F67-32F0-406A-BB29-C937C086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188624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 Company</a:t>
            </a:r>
            <a:br>
              <a:rPr lang="en-US" sz="4100" dirty="0"/>
            </a:br>
            <a:r>
              <a:rPr lang="en-US" sz="4100" dirty="0"/>
              <a:t>Physical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1CDD-F7D1-473C-B533-BC58F042F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3029446"/>
            <a:ext cx="5188624" cy="3142753"/>
          </a:xfrm>
        </p:spPr>
        <p:txBody>
          <a:bodyPr>
            <a:normAutofit/>
          </a:bodyPr>
          <a:lstStyle/>
          <a:p>
            <a:r>
              <a:rPr lang="en-US" dirty="0"/>
              <a:t>Who has access?</a:t>
            </a:r>
          </a:p>
          <a:p>
            <a:pPr lvl="1"/>
            <a:r>
              <a:rPr lang="en-US" dirty="0"/>
              <a:t>How do they enjoy that access?</a:t>
            </a:r>
          </a:p>
          <a:p>
            <a:pPr lvl="1"/>
            <a:r>
              <a:rPr lang="en-US" dirty="0"/>
              <a:t>Exceptions, visitors, emergencies</a:t>
            </a:r>
          </a:p>
          <a:p>
            <a:r>
              <a:rPr lang="en-US" dirty="0"/>
              <a:t>Power, utilities</a:t>
            </a:r>
          </a:p>
          <a:p>
            <a:r>
              <a:rPr lang="en-US" dirty="0"/>
              <a:t>Disasters</a:t>
            </a:r>
          </a:p>
          <a:p>
            <a:pPr lvl="1"/>
            <a:r>
              <a:rPr lang="en-US" dirty="0"/>
              <a:t>Human, natural, water, fire</a:t>
            </a:r>
          </a:p>
          <a:p>
            <a:r>
              <a:rPr lang="en-US" dirty="0"/>
              <a:t>Human safety is </a:t>
            </a:r>
            <a:r>
              <a:rPr lang="en-US" b="1" i="1" dirty="0"/>
              <a:t>always</a:t>
            </a:r>
            <a:r>
              <a:rPr lang="en-US" dirty="0"/>
              <a:t> top priority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Graphic 7" descr="Police">
            <a:extLst>
              <a:ext uri="{FF2B5EF4-FFF2-40B4-BE49-F238E27FC236}">
                <a16:creationId xmlns:a16="http://schemas.microsoft.com/office/drawing/2014/main" id="{3B295707-95AC-4B66-A7B2-6DCA77609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400234" y="2510028"/>
            <a:ext cx="1828800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45C31-AD63-402B-A26E-6D89F56D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398B51-A4B8-4F3D-B534-ED02C40503EF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1039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4749B-C752-48DE-A429-4BD0F9EF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623" y="978010"/>
            <a:ext cx="5919301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 Company</a:t>
            </a:r>
            <a:br>
              <a:rPr lang="en-US" sz="4100" dirty="0"/>
            </a:br>
            <a:r>
              <a:rPr lang="en-US" sz="4100" dirty="0"/>
              <a:t>Social Engineering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1EEDE1-4FF3-4A74-BD95-6852CD02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391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6" name="Graphic 7" descr="Cursor">
            <a:extLst>
              <a:ext uri="{FF2B5EF4-FFF2-40B4-BE49-F238E27FC236}">
                <a16:creationId xmlns:a16="http://schemas.microsoft.com/office/drawing/2014/main" id="{DF3DC258-9FDD-4381-946B-DB020C9F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6067" y="2510028"/>
            <a:ext cx="1828800" cy="18288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C62E-9261-4C89-A0D8-0C5D313B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24" y="3029446"/>
            <a:ext cx="5188624" cy="31427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Exploiting technology is hard</a:t>
            </a:r>
          </a:p>
          <a:p>
            <a:r>
              <a:rPr lang="en-US" sz="2000" dirty="0"/>
              <a:t>Exploiting humans is (comparatively) easy</a:t>
            </a:r>
          </a:p>
          <a:p>
            <a:pPr lvl="1"/>
            <a:r>
              <a:rPr lang="en-US" dirty="0"/>
              <a:t>Trust, helpfulness</a:t>
            </a:r>
          </a:p>
          <a:p>
            <a:r>
              <a:rPr lang="en-US" sz="2000" dirty="0"/>
              <a:t>Email, phone calls, IM, DM, spam, ads, any and every way of contacting a human</a:t>
            </a:r>
          </a:p>
          <a:p>
            <a:r>
              <a:rPr lang="en-US" sz="2000" dirty="0"/>
              <a:t>Urgency</a:t>
            </a:r>
          </a:p>
          <a:p>
            <a:r>
              <a:rPr lang="en-US" sz="2000" dirty="0"/>
              <a:t>Impersonation</a:t>
            </a:r>
          </a:p>
          <a:p>
            <a:r>
              <a:rPr lang="en-US" dirty="0"/>
              <a:t>Call to action</a:t>
            </a:r>
          </a:p>
          <a:p>
            <a:r>
              <a:rPr lang="en-US" dirty="0"/>
              <a:t>Expectations</a:t>
            </a:r>
          </a:p>
          <a:p>
            <a:r>
              <a:rPr lang="en-US" dirty="0"/>
              <a:t>Training makes a difference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758F9-6449-4C0D-A62C-6B0BBB64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81F52A-25D7-415C-8E15-66BFB3F7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1CC467-05B2-44CA-A28C-2018F5094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3A2CCB-9C68-497B-AFC1-78E99315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E7F66D1-7228-4EAF-93A0-1BDECEFFB9A2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56707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56F67-32F0-406A-BB29-C937C086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188624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 Company</a:t>
            </a:r>
            <a:br>
              <a:rPr lang="en-US" sz="4100" dirty="0"/>
            </a:br>
            <a:r>
              <a:rPr lang="en-US" sz="4100" dirty="0"/>
              <a:t>Phishing Crash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1CDD-F7D1-473C-B533-BC58F042F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3029446"/>
            <a:ext cx="5188624" cy="31427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Urgency</a:t>
            </a:r>
          </a:p>
          <a:p>
            <a:pPr lvl="1"/>
            <a:r>
              <a:rPr lang="en-US" dirty="0"/>
              <a:t>Reply now/Your account will be deleted/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Misspelligs</a:t>
            </a:r>
            <a:endParaRPr lang="en-US" dirty="0"/>
          </a:p>
          <a:p>
            <a:r>
              <a:rPr lang="en-US" dirty="0"/>
              <a:t>Bogus sender</a:t>
            </a:r>
          </a:p>
          <a:p>
            <a:pPr lvl="1"/>
            <a:r>
              <a:rPr lang="en-US" dirty="0"/>
              <a:t>Click to expand, check headers</a:t>
            </a:r>
          </a:p>
          <a:p>
            <a:r>
              <a:rPr lang="en-US" dirty="0"/>
              <a:t>Bad links</a:t>
            </a:r>
          </a:p>
          <a:p>
            <a:pPr lvl="1"/>
            <a:r>
              <a:rPr lang="en-US" dirty="0"/>
              <a:t>URL </a:t>
            </a:r>
            <a:r>
              <a:rPr lang="en-US" dirty="0" err="1"/>
              <a:t>shorteners</a:t>
            </a:r>
            <a:r>
              <a:rPr lang="en-US" dirty="0"/>
              <a:t> in an email?</a:t>
            </a:r>
          </a:p>
          <a:p>
            <a:r>
              <a:rPr lang="en-US" dirty="0"/>
              <a:t>Unexpected attachment</a:t>
            </a:r>
          </a:p>
          <a:p>
            <a:pPr lvl="1"/>
            <a:r>
              <a:rPr lang="en-US" dirty="0"/>
              <a:t>Unexpected attachment format</a:t>
            </a:r>
          </a:p>
          <a:p>
            <a:r>
              <a:rPr lang="en-US" dirty="0"/>
              <a:t>Request for information</a:t>
            </a:r>
          </a:p>
          <a:p>
            <a:r>
              <a:rPr lang="en-US" dirty="0"/>
              <a:t>Use your gut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Graphic 7" descr="Fishing">
            <a:extLst>
              <a:ext uri="{FF2B5EF4-FFF2-40B4-BE49-F238E27FC236}">
                <a16:creationId xmlns:a16="http://schemas.microsoft.com/office/drawing/2014/main" id="{3B295707-95AC-4B66-A7B2-6DCA77609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400234" y="2510028"/>
            <a:ext cx="1828800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45C31-AD63-402B-A26E-6D89F56D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8EFEB3F7-0DFF-49F3-B4CA-01D6995A426B}"/>
              </a:ext>
            </a:extLst>
          </p:cNvPr>
          <p:cNvSpPr/>
          <p:nvPr/>
        </p:nvSpPr>
        <p:spPr>
          <a:xfrm rot="11615847">
            <a:off x="2144193" y="3418680"/>
            <a:ext cx="574553" cy="2743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5AF37-C216-4D29-BED8-D1860C5FA2BF}"/>
              </a:ext>
            </a:extLst>
          </p:cNvPr>
          <p:cNvSpPr txBox="1"/>
          <p:nvPr/>
        </p:nvSpPr>
        <p:spPr>
          <a:xfrm>
            <a:off x="2553043" y="3638308"/>
            <a:ext cx="31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F40D5-36E4-4C03-BAEC-0DC69A38AD89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42130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284DE-BAC5-46A1-8381-BEDFBF3A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516241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Protecting Yourself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2709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B0A998-A5C6-45CB-ACF3-1CF63992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3595" y="1903304"/>
            <a:ext cx="3051394" cy="3051388"/>
            <a:chOff x="7933595" y="1903304"/>
            <a:chExt cx="3051394" cy="305138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3595" y="1903304"/>
              <a:ext cx="3051394" cy="305138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5024" y="2064730"/>
              <a:ext cx="2728540" cy="272853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0F677-2F42-4E58-A532-8F6C2316C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5025" y="2064730"/>
            <a:ext cx="2728540" cy="2728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FFE7D-57BE-4CBB-A378-2EFD04CC9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5718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56F67-32F0-406A-BB29-C937C086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188624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Yourself</a:t>
            </a:r>
            <a:br>
              <a:rPr lang="en-US" sz="4100" dirty="0"/>
            </a:br>
            <a:r>
              <a:rPr lang="en-US" sz="4100" dirty="0"/>
              <a:t>Why It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1CDD-F7D1-473C-B533-BC58F042F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3029446"/>
            <a:ext cx="5663130" cy="3142753"/>
          </a:xfrm>
        </p:spPr>
        <p:txBody>
          <a:bodyPr>
            <a:normAutofit/>
          </a:bodyPr>
          <a:lstStyle/>
          <a:p>
            <a:r>
              <a:rPr lang="en-US" dirty="0"/>
              <a:t>“But I don’t have anything worth protecting” is denial</a:t>
            </a:r>
          </a:p>
          <a:p>
            <a:r>
              <a:rPr lang="en-US" dirty="0"/>
              <a:t>You have </a:t>
            </a:r>
            <a:r>
              <a:rPr lang="en-US" b="1" u="sng" dirty="0"/>
              <a:t>resources</a:t>
            </a:r>
          </a:p>
          <a:p>
            <a:pPr lvl="1"/>
            <a:r>
              <a:rPr lang="en-US" dirty="0"/>
              <a:t>If you lost your phone or computer for a day, what would happen? For a week? Forever?</a:t>
            </a:r>
          </a:p>
          <a:p>
            <a:r>
              <a:rPr lang="en-US" dirty="0"/>
              <a:t>You have </a:t>
            </a:r>
            <a:r>
              <a:rPr lang="en-US" b="1" u="sng" dirty="0"/>
              <a:t>access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Graphic 4" descr="Skeleton">
            <a:extLst>
              <a:ext uri="{FF2B5EF4-FFF2-40B4-BE49-F238E27FC236}">
                <a16:creationId xmlns:a16="http://schemas.microsoft.com/office/drawing/2014/main" id="{3B295707-95AC-4B66-A7B2-6DCA77609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234" y="2510028"/>
            <a:ext cx="1828800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45C31-AD63-402B-A26E-6D89F56D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89326F-15BF-49D8-A2B0-95C42D7B75DC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403161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5C8678-488A-4CE3-8863-37F0E5B1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B570B-C4D1-4BE4-ABE6-254FF174B107}"/>
              </a:ext>
            </a:extLst>
          </p:cNvPr>
          <p:cNvSpPr txBox="1"/>
          <p:nvPr/>
        </p:nvSpPr>
        <p:spPr>
          <a:xfrm>
            <a:off x="1670672" y="602830"/>
            <a:ext cx="8690238" cy="2308324"/>
          </a:xfrm>
          <a:prstGeom prst="rect">
            <a:avLst/>
          </a:prstGeom>
          <a:solidFill>
            <a:schemeClr val="accent2">
              <a:alpha val="62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Passwords are terrible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From haveibeenpwned.com (July,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Password re-use 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Sign up for </a:t>
            </a:r>
            <a:r>
              <a:rPr lang="en-US" sz="1600" dirty="0" err="1">
                <a:solidFill>
                  <a:schemeClr val="bg1"/>
                </a:solidFill>
              </a:rPr>
              <a:t>haveibeenpwned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What do you do after you get </a:t>
            </a:r>
            <a:r>
              <a:rPr lang="en-US" sz="1600" dirty="0" err="1">
                <a:solidFill>
                  <a:schemeClr val="bg1"/>
                </a:solidFill>
              </a:rPr>
              <a:t>pwned</a:t>
            </a:r>
            <a:r>
              <a:rPr lang="en-US" sz="1600" dirty="0">
                <a:solidFill>
                  <a:schemeClr val="bg1"/>
                </a:solidFill>
              </a:rPr>
              <a:t>? Or hopefully before…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a unique username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a new and unique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26EFB-5730-457E-8015-4A4CF2B6899F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35510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B5C09E-0CF0-4B2B-8E80-0A58EDF7E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355E7F-FBD1-420C-9CF8-60795509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37" y="274046"/>
            <a:ext cx="10447925" cy="6309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8ECB8-43A4-464B-9822-38B2ABC4676F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77484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4749B-C752-48DE-A429-4BD0F9EF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623" y="978010"/>
            <a:ext cx="5919301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Yourself</a:t>
            </a:r>
            <a:br>
              <a:rPr lang="en-US" sz="4100" dirty="0"/>
            </a:br>
            <a:r>
              <a:rPr lang="en-US" sz="4100" dirty="0"/>
              <a:t>Password Manager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1EEDE1-4FF3-4A74-BD95-6852CD02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391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6" name="Graphic 7" descr="Safe">
            <a:extLst>
              <a:ext uri="{FF2B5EF4-FFF2-40B4-BE49-F238E27FC236}">
                <a16:creationId xmlns:a16="http://schemas.microsoft.com/office/drawing/2014/main" id="{DF3DC258-9FDD-4381-946B-DB020C9F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6067" y="2510028"/>
            <a:ext cx="1828800" cy="18288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C62E-9261-4C89-A0D8-0C5D313B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24" y="3029446"/>
            <a:ext cx="5188624" cy="31427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Password re-use</a:t>
            </a:r>
          </a:p>
          <a:p>
            <a:r>
              <a:rPr lang="en-US" dirty="0"/>
              <a:t>A vault that holds your passwords and other credentials</a:t>
            </a:r>
          </a:p>
          <a:p>
            <a:r>
              <a:rPr lang="en-US" dirty="0"/>
              <a:t>Stop typing passwords</a:t>
            </a:r>
          </a:p>
          <a:p>
            <a:r>
              <a:rPr lang="en-US" dirty="0"/>
              <a:t>Better passwords</a:t>
            </a:r>
          </a:p>
          <a:p>
            <a:r>
              <a:rPr lang="en-US" dirty="0"/>
              <a:t>Backup and restore</a:t>
            </a:r>
          </a:p>
          <a:p>
            <a:r>
              <a:rPr lang="en-US" dirty="0"/>
              <a:t>Organization</a:t>
            </a:r>
          </a:p>
          <a:p>
            <a:r>
              <a:rPr lang="en-US" dirty="0"/>
              <a:t>Apps, plugins, etc. – passwords are everywhere you need them</a:t>
            </a:r>
          </a:p>
          <a:p>
            <a:r>
              <a:rPr lang="en-US" dirty="0"/>
              <a:t>LastPass, 1Password, </a:t>
            </a:r>
            <a:r>
              <a:rPr lang="en-US" dirty="0" err="1"/>
              <a:t>Keepass</a:t>
            </a:r>
            <a:r>
              <a:rPr lang="en-US" dirty="0"/>
              <a:t>, </a:t>
            </a:r>
            <a:r>
              <a:rPr lang="en-US" dirty="0" err="1"/>
              <a:t>DashLane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758F9-6449-4C0D-A62C-6B0BBB64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81F52A-25D7-415C-8E15-66BFB3F7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1CC467-05B2-44CA-A28C-2018F5094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3A2CCB-9C68-497B-AFC1-78E99315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29431B1-33AA-4D43-96F8-5F6A5B722D3B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415634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B7B0C-309A-44D6-BC60-A78E8092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/>
              <a:t>Another Password Manager 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9895-EFD3-4AE2-BCD0-70976DE58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1800"/>
              <a:t>Do you answer security questions truthfully?</a:t>
            </a:r>
          </a:p>
          <a:p>
            <a:r>
              <a:rPr lang="en-US" sz="1800"/>
              <a:t>WHY?</a:t>
            </a:r>
          </a:p>
          <a:p>
            <a:r>
              <a:rPr lang="en-US" sz="1800"/>
              <a:t>"What's your Hogwarts Wand Name? Combine your hometown, first pet's name, mother's maiden name, model of your first car, and best friend's name."</a:t>
            </a:r>
          </a:p>
          <a:p>
            <a:r>
              <a:rPr lang="en-US" sz="1800"/>
              <a:t>iCloud hack exploited bad security questions/answers</a:t>
            </a:r>
          </a:p>
          <a:p>
            <a:r>
              <a:rPr lang="en-US" sz="1800"/>
              <a:t>Nobody said you have to answer security questions with real information</a:t>
            </a:r>
          </a:p>
          <a:p>
            <a:r>
              <a:rPr lang="en-US" sz="1800"/>
              <a:t>Store your bogus answers in your password manager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99C9A-0196-4CD0-BC3F-5CCDD5B43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279" y="6272784"/>
            <a:ext cx="44358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@MrThomasRayner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DC09BF-8685-48B9-8E10-E848A134A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6" r="17884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23" name="Group 12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FF09B2F-6FB4-47E4-84B3-D252AE9C92E8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6621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4316" y="1234776"/>
            <a:ext cx="8603371" cy="4226225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345266-9DFE-4A6E-9838-7C6E261108CB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916347"/>
          <a:ext cx="8128000" cy="164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441212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753668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thomasrayner.ca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PowerShell Discord/Slack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aka.ms/psdiscord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aka.ms/psslack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26654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github.com/</a:t>
                      </a:r>
                      <a:r>
                        <a:rPr lang="en-US" sz="2400" b="0" dirty="0" err="1">
                          <a:solidFill>
                            <a:schemeClr val="bg1"/>
                          </a:solidFill>
                        </a:rPr>
                        <a:t>thomasrayner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pluralsight.com/authors/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thomas-rayner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6623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924A784-A130-4363-B9E6-ACD4C93E73B9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70006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56F67-32F0-406A-BB29-C937C086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865964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Yourself</a:t>
            </a:r>
            <a:br>
              <a:rPr lang="en-US" sz="4100" dirty="0"/>
            </a:br>
            <a:r>
              <a:rPr lang="en-US" sz="4100" dirty="0"/>
              <a:t>Multi-Factor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1CDD-F7D1-473C-B533-BC58F042F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3029446"/>
            <a:ext cx="6499806" cy="31427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Passwords are a weak form of authentication</a:t>
            </a:r>
          </a:p>
          <a:p>
            <a:r>
              <a:rPr lang="en-US" dirty="0"/>
              <a:t>Types of authentication</a:t>
            </a:r>
          </a:p>
          <a:p>
            <a:pPr lvl="1"/>
            <a:r>
              <a:rPr lang="en-US" dirty="0"/>
              <a:t>Type 1: Something you </a:t>
            </a:r>
            <a:r>
              <a:rPr lang="en-US" b="1" u="sng" dirty="0"/>
              <a:t>know</a:t>
            </a:r>
          </a:p>
          <a:p>
            <a:pPr lvl="2"/>
            <a:r>
              <a:rPr lang="en-US" dirty="0"/>
              <a:t>Passwords, PIN, secret handshake</a:t>
            </a:r>
          </a:p>
          <a:p>
            <a:pPr lvl="1"/>
            <a:r>
              <a:rPr lang="en-US" dirty="0"/>
              <a:t>Type 2: Something you </a:t>
            </a:r>
            <a:r>
              <a:rPr lang="en-US" b="1" u="sng" dirty="0"/>
              <a:t>have</a:t>
            </a:r>
          </a:p>
          <a:p>
            <a:pPr lvl="2"/>
            <a:r>
              <a:rPr lang="en-US" dirty="0"/>
              <a:t>Phone, token, a specific device</a:t>
            </a:r>
          </a:p>
          <a:p>
            <a:pPr lvl="1"/>
            <a:r>
              <a:rPr lang="en-US" dirty="0"/>
              <a:t>Type 3: Something you </a:t>
            </a:r>
            <a:r>
              <a:rPr lang="en-US" b="1" u="sng" dirty="0"/>
              <a:t>are</a:t>
            </a:r>
          </a:p>
          <a:p>
            <a:pPr lvl="2"/>
            <a:r>
              <a:rPr lang="en-US" dirty="0"/>
              <a:t>Fingerprint, iris/retinal scan, facial geometry, gait, palm scan, ear print</a:t>
            </a:r>
          </a:p>
          <a:p>
            <a:r>
              <a:rPr lang="en-US" dirty="0"/>
              <a:t>Is a username a form of authentication?</a:t>
            </a:r>
          </a:p>
          <a:p>
            <a:r>
              <a:rPr lang="en-US" dirty="0"/>
              <a:t>Is having a password and a PIN MFA?</a:t>
            </a:r>
          </a:p>
          <a:p>
            <a:r>
              <a:rPr lang="en-US" dirty="0"/>
              <a:t>Microsoft Authenticator, Google Authenticator, SMS, </a:t>
            </a:r>
            <a:r>
              <a:rPr lang="en-US" dirty="0" err="1"/>
              <a:t>Yubico</a:t>
            </a:r>
            <a:r>
              <a:rPr lang="en-US" dirty="0"/>
              <a:t> keys</a:t>
            </a:r>
          </a:p>
          <a:p>
            <a:pPr lvl="2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Graphic 4" descr="Smart Phone">
            <a:extLst>
              <a:ext uri="{FF2B5EF4-FFF2-40B4-BE49-F238E27FC236}">
                <a16:creationId xmlns:a16="http://schemas.microsoft.com/office/drawing/2014/main" id="{3B295707-95AC-4B66-A7B2-6DCA77609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400234" y="2510028"/>
            <a:ext cx="1828800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45C31-AD63-402B-A26E-6D89F56D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02B6C46-987D-4436-9B7E-F81FE9B44D36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29999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4749B-C752-48DE-A429-4BD0F9EF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623" y="978010"/>
            <a:ext cx="5919301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Yourself</a:t>
            </a:r>
            <a:br>
              <a:rPr lang="en-US" sz="4100" dirty="0"/>
            </a:br>
            <a:r>
              <a:rPr lang="en-US" sz="4100" dirty="0"/>
              <a:t>Personal VPN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1EEDE1-4FF3-4A74-BD95-6852CD02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391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6" name="Graphic 7" descr="Safe">
            <a:extLst>
              <a:ext uri="{FF2B5EF4-FFF2-40B4-BE49-F238E27FC236}">
                <a16:creationId xmlns:a16="http://schemas.microsoft.com/office/drawing/2014/main" id="{DF3DC258-9FDD-4381-946B-DB020C9F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6067" y="2510028"/>
            <a:ext cx="1828800" cy="18288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C62E-9261-4C89-A0D8-0C5D313B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24" y="2510028"/>
            <a:ext cx="5188624" cy="366217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 you use wireless you don't own?</a:t>
            </a:r>
          </a:p>
          <a:p>
            <a:pPr lvl="1"/>
            <a:r>
              <a:rPr lang="en-US" dirty="0"/>
              <a:t>Coffee shops, hotels, etc.</a:t>
            </a:r>
          </a:p>
          <a:p>
            <a:r>
              <a:rPr lang="en-US" dirty="0"/>
              <a:t>Does your phone connect automatically to available wireless connections?</a:t>
            </a:r>
          </a:p>
          <a:p>
            <a:r>
              <a:rPr lang="en-US" dirty="0"/>
              <a:t>If you don't control the network's security, and sometimes even if you do, assume it's compromised</a:t>
            </a:r>
          </a:p>
          <a:p>
            <a:r>
              <a:rPr lang="en-US" dirty="0"/>
              <a:t>VPNs act as a go-between when you are using sketchy networks</a:t>
            </a:r>
          </a:p>
          <a:p>
            <a:pPr lvl="1"/>
            <a:r>
              <a:rPr lang="en-US" dirty="0"/>
              <a:t>Data is encrypted between you and the VPN server (which is off the sketchy network), and then sent normally to whatever endpoint</a:t>
            </a:r>
          </a:p>
          <a:p>
            <a:r>
              <a:rPr lang="en-US" dirty="0"/>
              <a:t>Don't cheap out - pay for your VPN</a:t>
            </a:r>
          </a:p>
          <a:p>
            <a:pPr lvl="1"/>
            <a:r>
              <a:rPr lang="en-US" dirty="0"/>
              <a:t>Security, no logging/reselling of data, reliability, flexibility, scale</a:t>
            </a:r>
          </a:p>
          <a:p>
            <a:r>
              <a:rPr lang="en-US" dirty="0" err="1"/>
              <a:t>NordVPN</a:t>
            </a:r>
            <a:r>
              <a:rPr lang="en-US" dirty="0"/>
              <a:t>, Private Internet Access (PIA)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758F9-6449-4C0D-A62C-6B0BBB64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81F52A-25D7-415C-8E15-66BFB3F7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1CC467-05B2-44CA-A28C-2018F5094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3A2CCB-9C68-497B-AFC1-78E99315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642F16-71AE-412E-AE32-857A7F5432DB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75402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6F67-32F0-406A-BB29-C937C086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BE5229-D38E-4D09-A39D-75B52B50DF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Protecting Your Company</a:t>
            </a:r>
          </a:p>
          <a:p>
            <a:r>
              <a:rPr lang="en-US" dirty="0"/>
              <a:t>Every company runs on data</a:t>
            </a:r>
          </a:p>
          <a:p>
            <a:r>
              <a:rPr lang="en-US" dirty="0"/>
              <a:t>Backup and restore data</a:t>
            </a:r>
          </a:p>
          <a:p>
            <a:r>
              <a:rPr lang="en-US" dirty="0"/>
              <a:t>Encrypt data at rest and in transit</a:t>
            </a:r>
          </a:p>
          <a:p>
            <a:r>
              <a:rPr lang="en-US" dirty="0"/>
              <a:t>Physical security can’t be neglected</a:t>
            </a:r>
          </a:p>
          <a:p>
            <a:r>
              <a:rPr lang="en-US" dirty="0"/>
              <a:t>People are part of your </a:t>
            </a:r>
            <a:r>
              <a:rPr lang="en-US"/>
              <a:t>attack surface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A15D5-F51C-4458-8299-F508E46C79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Protecting Yourself</a:t>
            </a:r>
          </a:p>
          <a:p>
            <a:r>
              <a:rPr lang="en-US" dirty="0"/>
              <a:t>You have resources and access</a:t>
            </a:r>
          </a:p>
          <a:p>
            <a:r>
              <a:rPr lang="en-US" dirty="0"/>
              <a:t>Sign up for </a:t>
            </a:r>
            <a:r>
              <a:rPr lang="en-US" dirty="0" err="1"/>
              <a:t>haveibeenpwned</a:t>
            </a:r>
            <a:endParaRPr lang="en-US" dirty="0"/>
          </a:p>
          <a:p>
            <a:r>
              <a:rPr lang="en-US" dirty="0"/>
              <a:t>Use a password manager</a:t>
            </a:r>
          </a:p>
          <a:p>
            <a:r>
              <a:rPr lang="en-US" dirty="0"/>
              <a:t>Use bogus information in security questions</a:t>
            </a:r>
          </a:p>
          <a:p>
            <a:r>
              <a:rPr lang="en-US" dirty="0"/>
              <a:t>Multi-factor authentication</a:t>
            </a:r>
          </a:p>
          <a:p>
            <a:r>
              <a:rPr lang="en-US" dirty="0"/>
              <a:t>Use a personal VPN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45C31-AD63-402B-A26E-6D89F56D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pic>
        <p:nvPicPr>
          <p:cNvPr id="7" name="Graphic 7" descr="Laptop Secure">
            <a:extLst>
              <a:ext uri="{FF2B5EF4-FFF2-40B4-BE49-F238E27FC236}">
                <a16:creationId xmlns:a16="http://schemas.microsoft.com/office/drawing/2014/main" id="{61C24AC0-5B44-4A66-928D-E916B8812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8890" y="4301367"/>
            <a:ext cx="2677267" cy="2677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8BD02-7F18-4318-8C9B-F626D3E26C3A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668694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D54F9-6978-472C-9533-2BBE28DB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200">
                <a:solidFill>
                  <a:srgbClr val="FFFFFF"/>
                </a:solidFill>
              </a:rPr>
              <a:t>And for goodness sake, install updates and patches right away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5B2DD-4E50-4CBE-B3E3-78A84D42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44" y="6272784"/>
            <a:ext cx="6135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233895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4316" y="1234776"/>
            <a:ext cx="8603371" cy="4226225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Thank you!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0CEA0-9F00-4DA9-B217-4F05FF155181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40962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F92A8-1377-455F-B606-62EF696E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So, you think you're </a:t>
            </a:r>
            <a:r>
              <a:rPr lang="en-US" dirty="0" err="1"/>
              <a:t>unhackable</a:t>
            </a:r>
            <a:r>
              <a:rPr lang="en-US" dirty="0"/>
              <a:t>?</a:t>
            </a:r>
            <a:br>
              <a:rPr lang="en-US" dirty="0"/>
            </a:br>
            <a:r>
              <a:rPr lang="en-US" sz="1600" dirty="0"/>
              <a:t>1 point each, out of 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B56AA-793C-4602-B70B-E6BED3AE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r>
              <a:rPr lang="en-US" dirty="0"/>
              <a:t>Whose corporate password is longer than 16 characters?</a:t>
            </a:r>
          </a:p>
          <a:p>
            <a:r>
              <a:rPr lang="en-US" dirty="0"/>
              <a:t>Who uses a password manager at work?</a:t>
            </a:r>
          </a:p>
          <a:p>
            <a:pPr lvl="1"/>
            <a:r>
              <a:rPr lang="en-US" dirty="0"/>
              <a:t>Or better, Just In Time access? (+2 bonus points)</a:t>
            </a:r>
          </a:p>
          <a:p>
            <a:r>
              <a:rPr lang="en-US" dirty="0"/>
              <a:t>Who uses a password manager at home?</a:t>
            </a:r>
          </a:p>
          <a:p>
            <a:r>
              <a:rPr lang="en-US" dirty="0"/>
              <a:t>Who has more than one MFA app on their phone?</a:t>
            </a:r>
          </a:p>
          <a:p>
            <a:r>
              <a:rPr lang="en-US" dirty="0"/>
              <a:t>Who uses a personal VPN service?</a:t>
            </a:r>
          </a:p>
          <a:p>
            <a:r>
              <a:rPr lang="en-US" dirty="0"/>
              <a:t>Who uses a false date of birth when asked for personal info?</a:t>
            </a:r>
          </a:p>
          <a:p>
            <a:r>
              <a:rPr lang="en-US" dirty="0"/>
              <a:t>Who uses a hardware MFA token?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5EE51001-5EF4-44D8-943B-960E5456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2307" y="2381985"/>
            <a:ext cx="3261974" cy="32619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D2280-C740-4A6F-98FD-53EE6480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@MrThomasRayner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A0F3D-0BF9-4A3F-AA7E-5D5B6758C618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38184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658D-99FB-47C8-AA76-744AE003A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On Deck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82414A-A2B5-4206-AE02-8985F7B9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r>
              <a:rPr lang="en-US" dirty="0"/>
              <a:t>Hacking's past, present, future</a:t>
            </a:r>
          </a:p>
          <a:p>
            <a:r>
              <a:rPr lang="en-US" dirty="0"/>
              <a:t>How they make it hurt</a:t>
            </a:r>
          </a:p>
          <a:p>
            <a:r>
              <a:rPr lang="en-US" dirty="0"/>
              <a:t>Protecting your company (abridged)</a:t>
            </a:r>
          </a:p>
          <a:p>
            <a:r>
              <a:rPr lang="en-US" dirty="0"/>
              <a:t>Protecting yourself</a:t>
            </a:r>
          </a:p>
        </p:txBody>
      </p:sp>
      <p:pic>
        <p:nvPicPr>
          <p:cNvPr id="23" name="Graphic 22" descr="Programmer">
            <a:extLst>
              <a:ext uri="{FF2B5EF4-FFF2-40B4-BE49-F238E27FC236}">
                <a16:creationId xmlns:a16="http://schemas.microsoft.com/office/drawing/2014/main" id="{A5B78AE7-EB96-4184-B012-5D70DBDB3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2307" y="2381985"/>
            <a:ext cx="3261974" cy="32619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AD029-DFA4-43AE-A22F-581B8D25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@MrThomasRayner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4491A-F5B3-4D01-A8BA-3F1206977D29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4580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7983-52EC-4B3A-949D-BD02B293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Hacking’s Past Present &amp; Future</a:t>
            </a:r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6B5B0865-7829-46C2-A8B0-4F560CAF0D09}"/>
              </a:ext>
            </a:extLst>
          </p:cNvPr>
          <p:cNvSpPr/>
          <p:nvPr/>
        </p:nvSpPr>
        <p:spPr>
          <a:xfrm>
            <a:off x="1069848" y="3336645"/>
            <a:ext cx="10058399" cy="1620316"/>
          </a:xfrm>
          <a:prstGeom prst="notched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798376C-641F-4569-BDEA-6756622978E3}"/>
              </a:ext>
            </a:extLst>
          </p:cNvPr>
          <p:cNvSpPr/>
          <p:nvPr/>
        </p:nvSpPr>
        <p:spPr>
          <a:xfrm>
            <a:off x="1074268" y="2121408"/>
            <a:ext cx="2917328" cy="1620316"/>
          </a:xfrm>
          <a:custGeom>
            <a:avLst/>
            <a:gdLst>
              <a:gd name="connsiteX0" fmla="*/ 0 w 2917328"/>
              <a:gd name="connsiteY0" fmla="*/ 0 h 1620316"/>
              <a:gd name="connsiteX1" fmla="*/ 2917328 w 2917328"/>
              <a:gd name="connsiteY1" fmla="*/ 0 h 1620316"/>
              <a:gd name="connsiteX2" fmla="*/ 2917328 w 2917328"/>
              <a:gd name="connsiteY2" fmla="*/ 1620316 h 1620316"/>
              <a:gd name="connsiteX3" fmla="*/ 0 w 2917328"/>
              <a:gd name="connsiteY3" fmla="*/ 1620316 h 1620316"/>
              <a:gd name="connsiteX4" fmla="*/ 0 w 2917328"/>
              <a:gd name="connsiteY4" fmla="*/ 0 h 162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7328" h="1620316">
                <a:moveTo>
                  <a:pt x="0" y="0"/>
                </a:moveTo>
                <a:lnTo>
                  <a:pt x="2917328" y="0"/>
                </a:lnTo>
                <a:lnTo>
                  <a:pt x="2917328" y="1620316"/>
                </a:lnTo>
                <a:lnTo>
                  <a:pt x="0" y="16203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1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Hacking for fun and destruction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Break things for the sake of breaking things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Not organized at all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E52DE6-28C7-4800-8434-6DE1FCFEB2AB}"/>
              </a:ext>
            </a:extLst>
          </p:cNvPr>
          <p:cNvSpPr/>
          <p:nvPr/>
        </p:nvSpPr>
        <p:spPr>
          <a:xfrm>
            <a:off x="2330393" y="3944264"/>
            <a:ext cx="405079" cy="40507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816603-6009-4BAA-9D1E-C0889F9C1C9C}"/>
              </a:ext>
            </a:extLst>
          </p:cNvPr>
          <p:cNvSpPr/>
          <p:nvPr/>
        </p:nvSpPr>
        <p:spPr>
          <a:xfrm>
            <a:off x="4137463" y="4551883"/>
            <a:ext cx="2917328" cy="1620316"/>
          </a:xfrm>
          <a:custGeom>
            <a:avLst/>
            <a:gdLst>
              <a:gd name="connsiteX0" fmla="*/ 0 w 2917328"/>
              <a:gd name="connsiteY0" fmla="*/ 0 h 1620316"/>
              <a:gd name="connsiteX1" fmla="*/ 2917328 w 2917328"/>
              <a:gd name="connsiteY1" fmla="*/ 0 h 1620316"/>
              <a:gd name="connsiteX2" fmla="*/ 2917328 w 2917328"/>
              <a:gd name="connsiteY2" fmla="*/ 1620316 h 1620316"/>
              <a:gd name="connsiteX3" fmla="*/ 0 w 2917328"/>
              <a:gd name="connsiteY3" fmla="*/ 1620316 h 1620316"/>
              <a:gd name="connsiteX4" fmla="*/ 0 w 2917328"/>
              <a:gd name="connsiteY4" fmla="*/ 0 h 162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7328" h="1620316">
                <a:moveTo>
                  <a:pt x="0" y="0"/>
                </a:moveTo>
                <a:lnTo>
                  <a:pt x="2917328" y="0"/>
                </a:lnTo>
                <a:lnTo>
                  <a:pt x="2917328" y="1620316"/>
                </a:lnTo>
                <a:lnTo>
                  <a:pt x="0" y="16203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t" anchorCtr="1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Hacking for profit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Steal things, holding things ransom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Somewhat organized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9ED108-19D7-443B-9FAC-D05D5B15EB8C}"/>
              </a:ext>
            </a:extLst>
          </p:cNvPr>
          <p:cNvSpPr/>
          <p:nvPr/>
        </p:nvSpPr>
        <p:spPr>
          <a:xfrm>
            <a:off x="5393588" y="3944264"/>
            <a:ext cx="405079" cy="40507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71AF1A-A001-4757-BE67-39E0E47EB0F2}"/>
              </a:ext>
            </a:extLst>
          </p:cNvPr>
          <p:cNvSpPr/>
          <p:nvPr/>
        </p:nvSpPr>
        <p:spPr>
          <a:xfrm>
            <a:off x="7200658" y="2121408"/>
            <a:ext cx="2917328" cy="1620316"/>
          </a:xfrm>
          <a:custGeom>
            <a:avLst/>
            <a:gdLst>
              <a:gd name="connsiteX0" fmla="*/ 0 w 2917328"/>
              <a:gd name="connsiteY0" fmla="*/ 0 h 1620316"/>
              <a:gd name="connsiteX1" fmla="*/ 2917328 w 2917328"/>
              <a:gd name="connsiteY1" fmla="*/ 0 h 1620316"/>
              <a:gd name="connsiteX2" fmla="*/ 2917328 w 2917328"/>
              <a:gd name="connsiteY2" fmla="*/ 1620316 h 1620316"/>
              <a:gd name="connsiteX3" fmla="*/ 0 w 2917328"/>
              <a:gd name="connsiteY3" fmla="*/ 1620316 h 1620316"/>
              <a:gd name="connsiteX4" fmla="*/ 0 w 2917328"/>
              <a:gd name="connsiteY4" fmla="*/ 0 h 162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7328" h="1620316">
                <a:moveTo>
                  <a:pt x="0" y="0"/>
                </a:moveTo>
                <a:lnTo>
                  <a:pt x="2917328" y="0"/>
                </a:lnTo>
                <a:lnTo>
                  <a:pt x="2917328" y="1620316"/>
                </a:lnTo>
                <a:lnTo>
                  <a:pt x="0" y="16203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1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Advanced Persistent Threats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Nation-State backed attack groups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Highly organized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5BF284-E923-4A9A-B970-5F9E9C731D18}"/>
              </a:ext>
            </a:extLst>
          </p:cNvPr>
          <p:cNvSpPr/>
          <p:nvPr/>
        </p:nvSpPr>
        <p:spPr>
          <a:xfrm>
            <a:off x="8456783" y="3944264"/>
            <a:ext cx="405079" cy="40507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15DC-5B5F-42E9-AA0C-DF5E981C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</a:t>
            </a:r>
          </a:p>
        </p:txBody>
      </p:sp>
      <p:pic>
        <p:nvPicPr>
          <p:cNvPr id="17" name="Graphic 16" descr="Arrow Counterclockwise curve">
            <a:extLst>
              <a:ext uri="{FF2B5EF4-FFF2-40B4-BE49-F238E27FC236}">
                <a16:creationId xmlns:a16="http://schemas.microsoft.com/office/drawing/2014/main" id="{6E3D1D39-82B4-4C4A-A5A4-3E60C7838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5294" y="4262904"/>
            <a:ext cx="1589283" cy="1589283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EB006E6-E82B-475D-BD1E-C1A64FE9157D}"/>
              </a:ext>
            </a:extLst>
          </p:cNvPr>
          <p:cNvSpPr/>
          <p:nvPr/>
        </p:nvSpPr>
        <p:spPr>
          <a:xfrm>
            <a:off x="8690536" y="5197726"/>
            <a:ext cx="2737773" cy="593474"/>
          </a:xfrm>
          <a:custGeom>
            <a:avLst/>
            <a:gdLst>
              <a:gd name="connsiteX0" fmla="*/ 0 w 2917328"/>
              <a:gd name="connsiteY0" fmla="*/ 0 h 1620316"/>
              <a:gd name="connsiteX1" fmla="*/ 2917328 w 2917328"/>
              <a:gd name="connsiteY1" fmla="*/ 0 h 1620316"/>
              <a:gd name="connsiteX2" fmla="*/ 2917328 w 2917328"/>
              <a:gd name="connsiteY2" fmla="*/ 1620316 h 1620316"/>
              <a:gd name="connsiteX3" fmla="*/ 0 w 2917328"/>
              <a:gd name="connsiteY3" fmla="*/ 1620316 h 1620316"/>
              <a:gd name="connsiteX4" fmla="*/ 0 w 2917328"/>
              <a:gd name="connsiteY4" fmla="*/ 0 h 162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7328" h="1620316">
                <a:moveTo>
                  <a:pt x="0" y="0"/>
                </a:moveTo>
                <a:lnTo>
                  <a:pt x="2917328" y="0"/>
                </a:lnTo>
                <a:lnTo>
                  <a:pt x="2917328" y="1620316"/>
                </a:lnTo>
                <a:lnTo>
                  <a:pt x="0" y="16203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1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We’re about here</a:t>
            </a:r>
            <a:endParaRPr lang="en-US" sz="1600" kern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68ECD-A4E5-4526-9EA2-5A8085811514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6837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8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EB8C-861D-456B-945F-027DD13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sz="5400" dirty="0"/>
              <a:t>How they Make it Hurt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D963-0CE9-46FA-BE00-5E601C8D1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The CIA Triad</a:t>
            </a:r>
          </a:p>
          <a:p>
            <a:r>
              <a:rPr lang="en-US"/>
              <a:t>Confidentiality</a:t>
            </a:r>
          </a:p>
          <a:p>
            <a:pPr lvl="1"/>
            <a:r>
              <a:rPr lang="en-US"/>
              <a:t>Access to information</a:t>
            </a:r>
          </a:p>
          <a:p>
            <a:pPr lvl="1"/>
            <a:r>
              <a:rPr lang="en-US"/>
              <a:t>Privacy</a:t>
            </a:r>
          </a:p>
          <a:p>
            <a:r>
              <a:rPr lang="en-US"/>
              <a:t>Integrity</a:t>
            </a:r>
          </a:p>
          <a:p>
            <a:pPr lvl="1"/>
            <a:r>
              <a:rPr lang="en-US"/>
              <a:t>Information’s trustworthiness and accuracy</a:t>
            </a:r>
          </a:p>
          <a:p>
            <a:r>
              <a:rPr lang="en-US"/>
              <a:t>Availability</a:t>
            </a:r>
          </a:p>
          <a:p>
            <a:pPr lvl="1"/>
            <a:r>
              <a:rPr lang="en-US"/>
              <a:t>Reliable access to information by those who are authorized</a:t>
            </a:r>
            <a:endParaRPr lang="en-US" dirty="0"/>
          </a:p>
        </p:txBody>
      </p:sp>
      <p:pic>
        <p:nvPicPr>
          <p:cNvPr id="40" name="Graphic 7" descr="Laptop Secure">
            <a:extLst>
              <a:ext uri="{FF2B5EF4-FFF2-40B4-BE49-F238E27FC236}">
                <a16:creationId xmlns:a16="http://schemas.microsoft.com/office/drawing/2014/main" id="{CB67C720-D14E-4B6E-BAC5-67240C012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2307" y="2381985"/>
            <a:ext cx="3261974" cy="32619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26149-F7BF-49C9-B6B3-8FAA32569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@MrThomasRayner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DCFCB-D731-4CC8-8801-6E1BE3F10A8A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333451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8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10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12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1" name="Group 14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72" name="Rectangle 18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284DE-BAC5-46A1-8381-BEDFBF3A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516241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Protecting Your Company</a:t>
            </a:r>
          </a:p>
        </p:txBody>
      </p:sp>
      <p:sp>
        <p:nvSpPr>
          <p:cNvPr id="73" name="Rectangle 20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2709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4" name="Group 22">
            <a:extLst>
              <a:ext uri="{FF2B5EF4-FFF2-40B4-BE49-F238E27FC236}">
                <a16:creationId xmlns:a16="http://schemas.microsoft.com/office/drawing/2014/main" id="{FDB0A998-A5C6-45CB-ACF3-1CF63992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3595" y="1903304"/>
            <a:ext cx="3051394" cy="3051388"/>
            <a:chOff x="7933595" y="1903304"/>
            <a:chExt cx="3051394" cy="3051388"/>
          </a:xfrm>
        </p:grpSpPr>
        <p:sp>
          <p:nvSpPr>
            <p:cNvPr id="75" name="Oval 23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3595" y="1903304"/>
              <a:ext cx="3051394" cy="305138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6" name="Oval 24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5024" y="2064730"/>
              <a:ext cx="2728540" cy="272853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0F677-2F42-4E58-A532-8F6C2316C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5025" y="2064730"/>
            <a:ext cx="2728540" cy="2728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</a:rPr>
              <a:t>(Abridged)</a:t>
            </a:r>
            <a:endParaRPr lang="en-US" sz="2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FFE7D-57BE-4CBB-A378-2EFD04CC9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1247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4749B-C752-48DE-A429-4BD0F9EF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623" y="978010"/>
            <a:ext cx="5919301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 Company</a:t>
            </a:r>
            <a:br>
              <a:rPr lang="en-US" sz="4100" dirty="0"/>
            </a:br>
            <a:r>
              <a:rPr lang="en-US" sz="4100" dirty="0"/>
              <a:t>Why It Matters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1EEDE1-4FF3-4A74-BD95-6852CD02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391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phic 7" descr="Link">
            <a:extLst>
              <a:ext uri="{FF2B5EF4-FFF2-40B4-BE49-F238E27FC236}">
                <a16:creationId xmlns:a16="http://schemas.microsoft.com/office/drawing/2014/main" id="{DF3DC258-9FDD-4381-946B-DB020C9F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896067" y="2510028"/>
            <a:ext cx="1828800" cy="18288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C62E-9261-4C89-A0D8-0C5D313B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24" y="3029446"/>
            <a:ext cx="5188624" cy="3142753"/>
          </a:xfrm>
        </p:spPr>
        <p:txBody>
          <a:bodyPr>
            <a:normAutofit/>
          </a:bodyPr>
          <a:lstStyle/>
          <a:p>
            <a:r>
              <a:rPr lang="en-US" sz="2000" dirty="0"/>
              <a:t>Every company runs on information</a:t>
            </a:r>
          </a:p>
          <a:p>
            <a:r>
              <a:rPr lang="en-US" sz="2000" dirty="0"/>
              <a:t>Customer data</a:t>
            </a:r>
          </a:p>
          <a:p>
            <a:r>
              <a:rPr lang="en-US" sz="2000" dirty="0"/>
              <a:t>Employee data – people like getting paid</a:t>
            </a:r>
          </a:p>
          <a:p>
            <a:r>
              <a:rPr lang="en-US" sz="2000" dirty="0"/>
              <a:t>Proprietary information, trade secrets</a:t>
            </a:r>
          </a:p>
          <a:p>
            <a:r>
              <a:rPr lang="en-US" sz="2000" dirty="0"/>
              <a:t>Internal and external communications</a:t>
            </a:r>
          </a:p>
          <a:p>
            <a:r>
              <a:rPr lang="en-US" dirty="0"/>
              <a:t>It only takes one weak link in the chain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758F9-6449-4C0D-A62C-6B0BBB64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@MrThomasRayner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81F52A-25D7-415C-8E15-66BFB3F7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1CC467-05B2-44CA-A28C-2018F5094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3A2CCB-9C68-497B-AFC1-78E99315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A4C4457-7D79-4943-BFC8-7A8440CC8295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06505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56F67-32F0-406A-BB29-C937C086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188624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 Company</a:t>
            </a:r>
            <a:br>
              <a:rPr lang="en-US" sz="4100" dirty="0"/>
            </a:br>
            <a:r>
              <a:rPr lang="en-US" sz="4100" dirty="0"/>
              <a:t>Backing Up (and Restoring)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1CDD-F7D1-473C-B533-BC58F042F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3029446"/>
            <a:ext cx="5188624" cy="3142753"/>
          </a:xfrm>
        </p:spPr>
        <p:txBody>
          <a:bodyPr>
            <a:normAutofit/>
          </a:bodyPr>
          <a:lstStyle/>
          <a:p>
            <a:r>
              <a:rPr lang="en-US" dirty="0"/>
              <a:t>If you’d miss it, back it up</a:t>
            </a:r>
          </a:p>
          <a:p>
            <a:pPr lvl="1"/>
            <a:r>
              <a:rPr lang="en-US" dirty="0"/>
              <a:t>All that data your company runs on</a:t>
            </a:r>
          </a:p>
          <a:p>
            <a:r>
              <a:rPr lang="en-US" dirty="0"/>
              <a:t>Backing up is only half the battle</a:t>
            </a:r>
          </a:p>
          <a:p>
            <a:pPr lvl="1"/>
            <a:r>
              <a:rPr lang="en-US" dirty="0"/>
              <a:t>Can you restore it?</a:t>
            </a:r>
          </a:p>
          <a:p>
            <a:r>
              <a:rPr lang="en-US" dirty="0"/>
              <a:t>Data retention</a:t>
            </a:r>
          </a:p>
          <a:p>
            <a:r>
              <a:rPr lang="en-US" dirty="0"/>
              <a:t>Off-site backups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7" descr="Dump truck">
            <a:extLst>
              <a:ext uri="{FF2B5EF4-FFF2-40B4-BE49-F238E27FC236}">
                <a16:creationId xmlns:a16="http://schemas.microsoft.com/office/drawing/2014/main" id="{3B295707-95AC-4B66-A7B2-6DCA77609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400234" y="2510028"/>
            <a:ext cx="1828800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45C31-AD63-402B-A26E-6D89F56D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@MrThomasRayner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5BE81B-5224-4AFC-9981-5B88ECF79ABA}"/>
              </a:ext>
            </a:extLst>
          </p:cNvPr>
          <p:cNvSpPr txBox="1"/>
          <p:nvPr/>
        </p:nvSpPr>
        <p:spPr>
          <a:xfrm>
            <a:off x="11436724" y="6316846"/>
            <a:ext cx="235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66755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2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1087</Words>
  <Application>Microsoft Office PowerPoint</Application>
  <PresentationFormat>Widescreen</PresentationFormat>
  <Paragraphs>222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Calibri</vt:lpstr>
      <vt:lpstr>Rockwell</vt:lpstr>
      <vt:lpstr>Rockwell Condensed</vt:lpstr>
      <vt:lpstr>Rockwell Extra Bold</vt:lpstr>
      <vt:lpstr>Wingdings</vt:lpstr>
      <vt:lpstr>Wood Type</vt:lpstr>
      <vt:lpstr>2_Wood Type</vt:lpstr>
      <vt:lpstr>Defense Against the Dark Arts</vt:lpstr>
      <vt:lpstr>PowerPoint Presentation</vt:lpstr>
      <vt:lpstr>So, you think you're unhackable? 1 point each, out of 7</vt:lpstr>
      <vt:lpstr>On Deck</vt:lpstr>
      <vt:lpstr>Hacking’s Past Present &amp; Future</vt:lpstr>
      <vt:lpstr>How they Make it Hurt</vt:lpstr>
      <vt:lpstr>Protecting Your Company</vt:lpstr>
      <vt:lpstr>Protecting Your Company Why It Matters</vt:lpstr>
      <vt:lpstr>Protecting Your Company Backing Up (and Restoring) Data</vt:lpstr>
      <vt:lpstr>Protecting Your Company Encryption</vt:lpstr>
      <vt:lpstr>Protecting Your Company Physical Security</vt:lpstr>
      <vt:lpstr>Protecting Your Company Social Engineering</vt:lpstr>
      <vt:lpstr>Protecting Your Company Phishing Crash Course</vt:lpstr>
      <vt:lpstr>Protecting Yourself</vt:lpstr>
      <vt:lpstr>Protecting Yourself Why It Matters</vt:lpstr>
      <vt:lpstr>PowerPoint Presentation</vt:lpstr>
      <vt:lpstr>PowerPoint Presentation</vt:lpstr>
      <vt:lpstr>Protecting Yourself Password Manager</vt:lpstr>
      <vt:lpstr>Another Password Manager Advantage</vt:lpstr>
      <vt:lpstr>Protecting Yourself Multi-Factor Authentication</vt:lpstr>
      <vt:lpstr>Protecting Yourself Personal VPN</vt:lpstr>
      <vt:lpstr>Wrapping Up</vt:lpstr>
      <vt:lpstr>And for goodness sake, install updates and patches right away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Defense Against the Dark Arts</dc:title>
  <dc:creator>Thomas Rayner</dc:creator>
  <cp:lastModifiedBy>Thomas Rayner</cp:lastModifiedBy>
  <cp:revision>1</cp:revision>
  <dcterms:created xsi:type="dcterms:W3CDTF">2020-07-13T22:38:47Z</dcterms:created>
  <dcterms:modified xsi:type="dcterms:W3CDTF">2020-07-13T23:13:55Z</dcterms:modified>
</cp:coreProperties>
</file>